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71" r:id="rId4"/>
    <p:sldId id="272" r:id="rId5"/>
    <p:sldId id="273" r:id="rId6"/>
    <p:sldId id="274" r:id="rId7"/>
    <p:sldId id="276" r:id="rId8"/>
    <p:sldId id="275" r:id="rId9"/>
    <p:sldId id="256" r:id="rId10"/>
    <p:sldId id="257" r:id="rId11"/>
    <p:sldId id="259" r:id="rId12"/>
    <p:sldId id="261" r:id="rId13"/>
    <p:sldId id="267" r:id="rId14"/>
    <p:sldId id="263" r:id="rId15"/>
    <p:sldId id="264" r:id="rId16"/>
    <p:sldId id="265" r:id="rId17"/>
    <p:sldId id="266"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5400B-D7D2-1D4D-A938-AA5422291445}" v="169" dt="2021-05-23T15:36:36.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3879"/>
  </p:normalViewPr>
  <p:slideViewPr>
    <p:cSldViewPr snapToGrid="0" snapToObjects="1">
      <p:cViewPr varScale="1">
        <p:scale>
          <a:sx n="101" d="100"/>
          <a:sy n="101" d="100"/>
        </p:scale>
        <p:origin x="2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 van Steen" userId="923173a7-e991-4cfb-ab1a-7207a7893971" providerId="ADAL" clId="{20C5400B-D7D2-1D4D-A938-AA5422291445}"/>
    <pc:docChg chg="undo custSel addSld delSld modSld">
      <pc:chgData name="Inge van Steen" userId="923173a7-e991-4cfb-ab1a-7207a7893971" providerId="ADAL" clId="{20C5400B-D7D2-1D4D-A938-AA5422291445}" dt="2021-05-23T15:36:49.237" v="1074"/>
      <pc:docMkLst>
        <pc:docMk/>
      </pc:docMkLst>
      <pc:sldChg chg="addSp delSp modSp mod setBg">
        <pc:chgData name="Inge van Steen" userId="923173a7-e991-4cfb-ab1a-7207a7893971" providerId="ADAL" clId="{20C5400B-D7D2-1D4D-A938-AA5422291445}" dt="2021-05-23T14:37:32.925" v="113" actId="26606"/>
        <pc:sldMkLst>
          <pc:docMk/>
          <pc:sldMk cId="2111989876" sldId="256"/>
        </pc:sldMkLst>
        <pc:spChg chg="del">
          <ac:chgData name="Inge van Steen" userId="923173a7-e991-4cfb-ab1a-7207a7893971" providerId="ADAL" clId="{20C5400B-D7D2-1D4D-A938-AA5422291445}" dt="2021-05-23T13:52:49.732" v="16" actId="478"/>
          <ac:spMkLst>
            <pc:docMk/>
            <pc:sldMk cId="2111989876" sldId="256"/>
            <ac:spMk id="2" creationId="{09822A6C-4C02-2F4B-81EF-80B7CB13954A}"/>
          </ac:spMkLst>
        </pc:spChg>
        <pc:spChg chg="mod ord">
          <ac:chgData name="Inge van Steen" userId="923173a7-e991-4cfb-ab1a-7207a7893971" providerId="ADAL" clId="{20C5400B-D7D2-1D4D-A938-AA5422291445}" dt="2021-05-23T14:37:32.925" v="113" actId="26606"/>
          <ac:spMkLst>
            <pc:docMk/>
            <pc:sldMk cId="2111989876" sldId="256"/>
            <ac:spMk id="3" creationId="{252BA4B0-B37B-4746-B5F4-4CEDA9B9BCB2}"/>
          </ac:spMkLst>
        </pc:spChg>
        <pc:spChg chg="add del mod">
          <ac:chgData name="Inge van Steen" userId="923173a7-e991-4cfb-ab1a-7207a7893971" providerId="ADAL" clId="{20C5400B-D7D2-1D4D-A938-AA5422291445}" dt="2021-05-23T13:52:56.268" v="18" actId="478"/>
          <ac:spMkLst>
            <pc:docMk/>
            <pc:sldMk cId="2111989876" sldId="256"/>
            <ac:spMk id="5" creationId="{DFB1532A-A552-D744-A99C-ED10D4896DA4}"/>
          </ac:spMkLst>
        </pc:spChg>
        <pc:spChg chg="add">
          <ac:chgData name="Inge van Steen" userId="923173a7-e991-4cfb-ab1a-7207a7893971" providerId="ADAL" clId="{20C5400B-D7D2-1D4D-A938-AA5422291445}" dt="2021-05-23T14:37:32.925" v="113" actId="26606"/>
          <ac:spMkLst>
            <pc:docMk/>
            <pc:sldMk cId="2111989876" sldId="256"/>
            <ac:spMk id="17" creationId="{68AF5748-FED8-45BA-8631-26D1D10F3246}"/>
          </ac:spMkLst>
        </pc:spChg>
        <pc:spChg chg="add">
          <ac:chgData name="Inge van Steen" userId="923173a7-e991-4cfb-ab1a-7207a7893971" providerId="ADAL" clId="{20C5400B-D7D2-1D4D-A938-AA5422291445}" dt="2021-05-23T14:37:32.925" v="113" actId="26606"/>
          <ac:spMkLst>
            <pc:docMk/>
            <pc:sldMk cId="2111989876" sldId="256"/>
            <ac:spMk id="19" creationId="{AF2F604E-43BE-4DC3-B983-E071523364F8}"/>
          </ac:spMkLst>
        </pc:spChg>
        <pc:spChg chg="add">
          <ac:chgData name="Inge van Steen" userId="923173a7-e991-4cfb-ab1a-7207a7893971" providerId="ADAL" clId="{20C5400B-D7D2-1D4D-A938-AA5422291445}" dt="2021-05-23T14:37:32.925" v="113" actId="26606"/>
          <ac:spMkLst>
            <pc:docMk/>
            <pc:sldMk cId="2111989876" sldId="256"/>
            <ac:spMk id="21" creationId="{08C9B587-E65E-4B52-B37C-ABEBB6E87928}"/>
          </ac:spMkLst>
        </pc:spChg>
        <pc:picChg chg="add mod ord">
          <ac:chgData name="Inge van Steen" userId="923173a7-e991-4cfb-ab1a-7207a7893971" providerId="ADAL" clId="{20C5400B-D7D2-1D4D-A938-AA5422291445}" dt="2021-05-23T14:37:32.925" v="113" actId="26606"/>
          <ac:picMkLst>
            <pc:docMk/>
            <pc:sldMk cId="2111989876" sldId="256"/>
            <ac:picMk id="6" creationId="{FB878FCB-7442-6E4C-A22C-C56BC431EF00}"/>
          </ac:picMkLst>
        </pc:picChg>
        <pc:picChg chg="add mod ord">
          <ac:chgData name="Inge van Steen" userId="923173a7-e991-4cfb-ab1a-7207a7893971" providerId="ADAL" clId="{20C5400B-D7D2-1D4D-A938-AA5422291445}" dt="2021-05-23T14:37:32.925" v="113" actId="26606"/>
          <ac:picMkLst>
            <pc:docMk/>
            <pc:sldMk cId="2111989876" sldId="256"/>
            <ac:picMk id="7" creationId="{C29D5772-C4B1-7D45-ABCB-C34BC49483EE}"/>
          </ac:picMkLst>
        </pc:picChg>
        <pc:picChg chg="add mod ord">
          <ac:chgData name="Inge van Steen" userId="923173a7-e991-4cfb-ab1a-7207a7893971" providerId="ADAL" clId="{20C5400B-D7D2-1D4D-A938-AA5422291445}" dt="2021-05-23T14:37:32.925" v="113" actId="26606"/>
          <ac:picMkLst>
            <pc:docMk/>
            <pc:sldMk cId="2111989876" sldId="256"/>
            <ac:picMk id="8" creationId="{85D058FB-95AF-4B4B-880C-E02CB92DD473}"/>
          </ac:picMkLst>
        </pc:picChg>
        <pc:picChg chg="add mod ord">
          <ac:chgData name="Inge van Steen" userId="923173a7-e991-4cfb-ab1a-7207a7893971" providerId="ADAL" clId="{20C5400B-D7D2-1D4D-A938-AA5422291445}" dt="2021-05-23T14:37:32.925" v="113" actId="26606"/>
          <ac:picMkLst>
            <pc:docMk/>
            <pc:sldMk cId="2111989876" sldId="256"/>
            <ac:picMk id="9" creationId="{B16BEF24-29D2-3B48-9B40-DACC5E9DED2B}"/>
          </ac:picMkLst>
        </pc:picChg>
        <pc:picChg chg="add mod ord">
          <ac:chgData name="Inge van Steen" userId="923173a7-e991-4cfb-ab1a-7207a7893971" providerId="ADAL" clId="{20C5400B-D7D2-1D4D-A938-AA5422291445}" dt="2021-05-23T14:37:32.925" v="113" actId="26606"/>
          <ac:picMkLst>
            <pc:docMk/>
            <pc:sldMk cId="2111989876" sldId="256"/>
            <ac:picMk id="10" creationId="{FF0B7957-9E4D-534C-9C15-0A4F370E900C}"/>
          </ac:picMkLst>
        </pc:picChg>
        <pc:picChg chg="add mod">
          <ac:chgData name="Inge van Steen" userId="923173a7-e991-4cfb-ab1a-7207a7893971" providerId="ADAL" clId="{20C5400B-D7D2-1D4D-A938-AA5422291445}" dt="2021-05-23T14:37:32.925" v="113" actId="26606"/>
          <ac:picMkLst>
            <pc:docMk/>
            <pc:sldMk cId="2111989876" sldId="256"/>
            <ac:picMk id="11" creationId="{3C254C13-F856-7F4B-ACFD-C99060C2EE08}"/>
          </ac:picMkLst>
        </pc:picChg>
        <pc:picChg chg="add mod">
          <ac:chgData name="Inge van Steen" userId="923173a7-e991-4cfb-ab1a-7207a7893971" providerId="ADAL" clId="{20C5400B-D7D2-1D4D-A938-AA5422291445}" dt="2021-05-23T14:37:32.925" v="113" actId="26606"/>
          <ac:picMkLst>
            <pc:docMk/>
            <pc:sldMk cId="2111989876" sldId="256"/>
            <ac:picMk id="12" creationId="{780F474C-A5A5-CB42-8674-75AB6322F55C}"/>
          </ac:picMkLst>
        </pc:picChg>
      </pc:sldChg>
      <pc:sldChg chg="modSp mod">
        <pc:chgData name="Inge van Steen" userId="923173a7-e991-4cfb-ab1a-7207a7893971" providerId="ADAL" clId="{20C5400B-D7D2-1D4D-A938-AA5422291445}" dt="2021-05-23T14:35:37.689" v="105" actId="20577"/>
        <pc:sldMkLst>
          <pc:docMk/>
          <pc:sldMk cId="728603744" sldId="267"/>
        </pc:sldMkLst>
        <pc:spChg chg="mod">
          <ac:chgData name="Inge van Steen" userId="923173a7-e991-4cfb-ab1a-7207a7893971" providerId="ADAL" clId="{20C5400B-D7D2-1D4D-A938-AA5422291445}" dt="2021-05-23T14:35:37.689" v="105" actId="20577"/>
          <ac:spMkLst>
            <pc:docMk/>
            <pc:sldMk cId="728603744" sldId="267"/>
            <ac:spMk id="2" creationId="{73336814-3234-4A4C-B061-26A756756515}"/>
          </ac:spMkLst>
        </pc:spChg>
      </pc:sldChg>
      <pc:sldChg chg="addSp delSp modSp mod setBg">
        <pc:chgData name="Inge van Steen" userId="923173a7-e991-4cfb-ab1a-7207a7893971" providerId="ADAL" clId="{20C5400B-D7D2-1D4D-A938-AA5422291445}" dt="2021-05-23T15:10:38.750" v="584" actId="14100"/>
        <pc:sldMkLst>
          <pc:docMk/>
          <pc:sldMk cId="1357352066" sldId="268"/>
        </pc:sldMkLst>
        <pc:spChg chg="mod">
          <ac:chgData name="Inge van Steen" userId="923173a7-e991-4cfb-ab1a-7207a7893971" providerId="ADAL" clId="{20C5400B-D7D2-1D4D-A938-AA5422291445}" dt="2021-05-23T15:09:53.096" v="576" actId="26606"/>
          <ac:spMkLst>
            <pc:docMk/>
            <pc:sldMk cId="1357352066" sldId="268"/>
            <ac:spMk id="2" creationId="{E56786AB-5147-2340-B388-D06D5B814859}"/>
          </ac:spMkLst>
        </pc:spChg>
        <pc:spChg chg="mod">
          <ac:chgData name="Inge van Steen" userId="923173a7-e991-4cfb-ab1a-7207a7893971" providerId="ADAL" clId="{20C5400B-D7D2-1D4D-A938-AA5422291445}" dt="2021-05-23T15:09:53.096" v="576" actId="26606"/>
          <ac:spMkLst>
            <pc:docMk/>
            <pc:sldMk cId="1357352066" sldId="268"/>
            <ac:spMk id="3" creationId="{D291349A-C1BF-1540-9700-03DE1A637DCA}"/>
          </ac:spMkLst>
        </pc:spChg>
        <pc:spChg chg="add del">
          <ac:chgData name="Inge van Steen" userId="923173a7-e991-4cfb-ab1a-7207a7893971" providerId="ADAL" clId="{20C5400B-D7D2-1D4D-A938-AA5422291445}" dt="2021-05-23T15:09:53.096" v="576" actId="26606"/>
          <ac:spMkLst>
            <pc:docMk/>
            <pc:sldMk cId="1357352066" sldId="268"/>
            <ac:spMk id="9" creationId="{F13C74B1-5B17-4795-BED0-7140497B445A}"/>
          </ac:spMkLst>
        </pc:spChg>
        <pc:spChg chg="add del">
          <ac:chgData name="Inge van Steen" userId="923173a7-e991-4cfb-ab1a-7207a7893971" providerId="ADAL" clId="{20C5400B-D7D2-1D4D-A938-AA5422291445}" dt="2021-05-23T15:09:53.096" v="576" actId="26606"/>
          <ac:spMkLst>
            <pc:docMk/>
            <pc:sldMk cId="1357352066" sldId="268"/>
            <ac:spMk id="11" creationId="{D4974D33-8DC5-464E-8C6D-BE58F0669C17}"/>
          </ac:spMkLst>
        </pc:spChg>
        <pc:spChg chg="add del">
          <ac:chgData name="Inge van Steen" userId="923173a7-e991-4cfb-ab1a-7207a7893971" providerId="ADAL" clId="{20C5400B-D7D2-1D4D-A938-AA5422291445}" dt="2021-05-23T15:09:33.399" v="571" actId="26606"/>
          <ac:spMkLst>
            <pc:docMk/>
            <pc:sldMk cId="1357352066" sldId="268"/>
            <ac:spMk id="16" creationId="{2172A0AC-3DCE-4672-BCAF-28FEF91F6020}"/>
          </ac:spMkLst>
        </pc:spChg>
        <pc:spChg chg="add del">
          <ac:chgData name="Inge van Steen" userId="923173a7-e991-4cfb-ab1a-7207a7893971" providerId="ADAL" clId="{20C5400B-D7D2-1D4D-A938-AA5422291445}" dt="2021-05-23T15:09:33.399" v="571" actId="26606"/>
          <ac:spMkLst>
            <pc:docMk/>
            <pc:sldMk cId="1357352066" sldId="268"/>
            <ac:spMk id="18" creationId="{AE6F1C77-EDC9-4C5F-8C1C-62DD46BDA3C3}"/>
          </ac:spMkLst>
        </pc:spChg>
        <pc:spChg chg="add del">
          <ac:chgData name="Inge van Steen" userId="923173a7-e991-4cfb-ab1a-7207a7893971" providerId="ADAL" clId="{20C5400B-D7D2-1D4D-A938-AA5422291445}" dt="2021-05-23T15:09:37.493" v="573" actId="26606"/>
          <ac:spMkLst>
            <pc:docMk/>
            <pc:sldMk cId="1357352066" sldId="268"/>
            <ac:spMk id="20" creationId="{99F1FFA9-D672-408C-9220-ADEEC6ABDD09}"/>
          </ac:spMkLst>
        </pc:spChg>
        <pc:spChg chg="add del">
          <ac:chgData name="Inge van Steen" userId="923173a7-e991-4cfb-ab1a-7207a7893971" providerId="ADAL" clId="{20C5400B-D7D2-1D4D-A938-AA5422291445}" dt="2021-05-23T15:09:53.081" v="575" actId="26606"/>
          <ac:spMkLst>
            <pc:docMk/>
            <pc:sldMk cId="1357352066" sldId="268"/>
            <ac:spMk id="22" creationId="{F83B1BEA-1159-4AE5-AD9B-9440E5189009}"/>
          </ac:spMkLst>
        </pc:spChg>
        <pc:spChg chg="add del">
          <ac:chgData name="Inge van Steen" userId="923173a7-e991-4cfb-ab1a-7207a7893971" providerId="ADAL" clId="{20C5400B-D7D2-1D4D-A938-AA5422291445}" dt="2021-05-23T15:09:53.081" v="575" actId="26606"/>
          <ac:spMkLst>
            <pc:docMk/>
            <pc:sldMk cId="1357352066" sldId="268"/>
            <ac:spMk id="23" creationId="{5D50C310-510F-45B8-81D2-BE905D5C6D58}"/>
          </ac:spMkLst>
        </pc:spChg>
        <pc:spChg chg="add">
          <ac:chgData name="Inge van Steen" userId="923173a7-e991-4cfb-ab1a-7207a7893971" providerId="ADAL" clId="{20C5400B-D7D2-1D4D-A938-AA5422291445}" dt="2021-05-23T15:09:53.096" v="576" actId="26606"/>
          <ac:spMkLst>
            <pc:docMk/>
            <pc:sldMk cId="1357352066" sldId="268"/>
            <ac:spMk id="25" creationId="{38468727-63BE-4191-B4A6-C30C82C0E986}"/>
          </ac:spMkLst>
        </pc:spChg>
        <pc:spChg chg="add">
          <ac:chgData name="Inge van Steen" userId="923173a7-e991-4cfb-ab1a-7207a7893971" providerId="ADAL" clId="{20C5400B-D7D2-1D4D-A938-AA5422291445}" dt="2021-05-23T15:09:53.096" v="576" actId="26606"/>
          <ac:spMkLst>
            <pc:docMk/>
            <pc:sldMk cId="1357352066" sldId="268"/>
            <ac:spMk id="26" creationId="{9D355BB6-1BB8-4828-B246-CFB31742D7B8}"/>
          </ac:spMkLst>
        </pc:spChg>
        <pc:spChg chg="add">
          <ac:chgData name="Inge van Steen" userId="923173a7-e991-4cfb-ab1a-7207a7893971" providerId="ADAL" clId="{20C5400B-D7D2-1D4D-A938-AA5422291445}" dt="2021-05-23T15:09:53.096" v="576" actId="26606"/>
          <ac:spMkLst>
            <pc:docMk/>
            <pc:sldMk cId="1357352066" sldId="268"/>
            <ac:spMk id="27" creationId="{CA52A9B9-B2B3-46F0-9D53-0EFF9905BF8F}"/>
          </ac:spMkLst>
        </pc:spChg>
        <pc:picChg chg="add mod ord">
          <ac:chgData name="Inge van Steen" userId="923173a7-e991-4cfb-ab1a-7207a7893971" providerId="ADAL" clId="{20C5400B-D7D2-1D4D-A938-AA5422291445}" dt="2021-05-23T15:09:53.096" v="576" actId="26606"/>
          <ac:picMkLst>
            <pc:docMk/>
            <pc:sldMk cId="1357352066" sldId="268"/>
            <ac:picMk id="4" creationId="{64A3BD06-791C-BC4B-B78A-A7322449A858}"/>
          </ac:picMkLst>
        </pc:picChg>
        <pc:picChg chg="add mod ord">
          <ac:chgData name="Inge van Steen" userId="923173a7-e991-4cfb-ab1a-7207a7893971" providerId="ADAL" clId="{20C5400B-D7D2-1D4D-A938-AA5422291445}" dt="2021-05-23T15:09:53.096" v="576" actId="26606"/>
          <ac:picMkLst>
            <pc:docMk/>
            <pc:sldMk cId="1357352066" sldId="268"/>
            <ac:picMk id="5" creationId="{D7DDD2A6-59EB-B842-8B13-E7A6B2F70E34}"/>
          </ac:picMkLst>
        </pc:picChg>
        <pc:cxnChg chg="add mod">
          <ac:chgData name="Inge van Steen" userId="923173a7-e991-4cfb-ab1a-7207a7893971" providerId="ADAL" clId="{20C5400B-D7D2-1D4D-A938-AA5422291445}" dt="2021-05-23T15:10:27.474" v="580" actId="1076"/>
          <ac:cxnSpMkLst>
            <pc:docMk/>
            <pc:sldMk cId="1357352066" sldId="268"/>
            <ac:cxnSpMk id="17" creationId="{B1399070-1C4E-2044-8D87-43AC68CEBB62}"/>
          </ac:cxnSpMkLst>
        </pc:cxnChg>
        <pc:cxnChg chg="add mod">
          <ac:chgData name="Inge van Steen" userId="923173a7-e991-4cfb-ab1a-7207a7893971" providerId="ADAL" clId="{20C5400B-D7D2-1D4D-A938-AA5422291445}" dt="2021-05-23T15:10:38.750" v="584" actId="14100"/>
          <ac:cxnSpMkLst>
            <pc:docMk/>
            <pc:sldMk cId="1357352066" sldId="268"/>
            <ac:cxnSpMk id="19" creationId="{590E754D-9050-7C47-94AB-4EA13BBDA347}"/>
          </ac:cxnSpMkLst>
        </pc:cxnChg>
      </pc:sldChg>
      <pc:sldChg chg="addSp delSp modSp mod setBg">
        <pc:chgData name="Inge van Steen" userId="923173a7-e991-4cfb-ab1a-7207a7893971" providerId="ADAL" clId="{20C5400B-D7D2-1D4D-A938-AA5422291445}" dt="2021-05-23T13:57:44.154" v="89" actId="14100"/>
        <pc:sldMkLst>
          <pc:docMk/>
          <pc:sldMk cId="2021845160" sldId="269"/>
        </pc:sldMkLst>
        <pc:spChg chg="mod">
          <ac:chgData name="Inge van Steen" userId="923173a7-e991-4cfb-ab1a-7207a7893971" providerId="ADAL" clId="{20C5400B-D7D2-1D4D-A938-AA5422291445}" dt="2021-05-23T13:57:33.577" v="88" actId="26606"/>
          <ac:spMkLst>
            <pc:docMk/>
            <pc:sldMk cId="2021845160" sldId="269"/>
            <ac:spMk id="2" creationId="{4F5ACC22-CE5B-DF4B-B6CF-EF2AE38757A6}"/>
          </ac:spMkLst>
        </pc:spChg>
        <pc:spChg chg="mod">
          <ac:chgData name="Inge van Steen" userId="923173a7-e991-4cfb-ab1a-7207a7893971" providerId="ADAL" clId="{20C5400B-D7D2-1D4D-A938-AA5422291445}" dt="2021-05-23T13:57:33.577" v="88" actId="26606"/>
          <ac:spMkLst>
            <pc:docMk/>
            <pc:sldMk cId="2021845160" sldId="269"/>
            <ac:spMk id="3" creationId="{88F6CB98-1910-A346-8E25-EA62C6C4946C}"/>
          </ac:spMkLst>
        </pc:spChg>
        <pc:spChg chg="add del">
          <ac:chgData name="Inge van Steen" userId="923173a7-e991-4cfb-ab1a-7207a7893971" providerId="ADAL" clId="{20C5400B-D7D2-1D4D-A938-AA5422291445}" dt="2021-05-23T13:57:33.559" v="87" actId="26606"/>
          <ac:spMkLst>
            <pc:docMk/>
            <pc:sldMk cId="2021845160" sldId="269"/>
            <ac:spMk id="7" creationId="{115719BB-48A7-4AF4-BB91-DC82E0DF727D}"/>
          </ac:spMkLst>
        </pc:spChg>
        <pc:spChg chg="add del">
          <ac:chgData name="Inge van Steen" userId="923173a7-e991-4cfb-ab1a-7207a7893971" providerId="ADAL" clId="{20C5400B-D7D2-1D4D-A938-AA5422291445}" dt="2021-05-23T13:57:33.559" v="87" actId="26606"/>
          <ac:spMkLst>
            <pc:docMk/>
            <pc:sldMk cId="2021845160" sldId="269"/>
            <ac:spMk id="8" creationId="{10973A55-5440-4A99-B526-B5812E46271E}"/>
          </ac:spMkLst>
        </pc:spChg>
        <pc:spChg chg="add del">
          <ac:chgData name="Inge van Steen" userId="923173a7-e991-4cfb-ab1a-7207a7893971" providerId="ADAL" clId="{20C5400B-D7D2-1D4D-A938-AA5422291445}" dt="2021-05-23T13:57:33.559" v="87" actId="26606"/>
          <ac:spMkLst>
            <pc:docMk/>
            <pc:sldMk cId="2021845160" sldId="269"/>
            <ac:spMk id="9" creationId="{A9682493-588A-4D52-98F6-FBBD80C07ECB}"/>
          </ac:spMkLst>
        </pc:spChg>
        <pc:spChg chg="add del">
          <ac:chgData name="Inge van Steen" userId="923173a7-e991-4cfb-ab1a-7207a7893971" providerId="ADAL" clId="{20C5400B-D7D2-1D4D-A938-AA5422291445}" dt="2021-05-23T13:57:12.950" v="85" actId="26606"/>
          <ac:spMkLst>
            <pc:docMk/>
            <pc:sldMk cId="2021845160" sldId="269"/>
            <ac:spMk id="10" creationId="{38468727-63BE-4191-B4A6-C30C82C0E986}"/>
          </ac:spMkLst>
        </pc:spChg>
        <pc:spChg chg="add del">
          <ac:chgData name="Inge van Steen" userId="923173a7-e991-4cfb-ab1a-7207a7893971" providerId="ADAL" clId="{20C5400B-D7D2-1D4D-A938-AA5422291445}" dt="2021-05-23T13:57:12.950" v="85" actId="26606"/>
          <ac:spMkLst>
            <pc:docMk/>
            <pc:sldMk cId="2021845160" sldId="269"/>
            <ac:spMk id="12" creationId="{9D355BB6-1BB8-4828-B246-CFB31742D7B8}"/>
          </ac:spMkLst>
        </pc:spChg>
        <pc:spChg chg="add del">
          <ac:chgData name="Inge van Steen" userId="923173a7-e991-4cfb-ab1a-7207a7893971" providerId="ADAL" clId="{20C5400B-D7D2-1D4D-A938-AA5422291445}" dt="2021-05-23T13:57:12.950" v="85" actId="26606"/>
          <ac:spMkLst>
            <pc:docMk/>
            <pc:sldMk cId="2021845160" sldId="269"/>
            <ac:spMk id="14" creationId="{CA52A9B9-B2B3-46F0-9D53-0EFF9905BF8F}"/>
          </ac:spMkLst>
        </pc:spChg>
        <pc:spChg chg="add del">
          <ac:chgData name="Inge van Steen" userId="923173a7-e991-4cfb-ab1a-7207a7893971" providerId="ADAL" clId="{20C5400B-D7D2-1D4D-A938-AA5422291445}" dt="2021-05-23T13:57:33.559" v="87" actId="26606"/>
          <ac:spMkLst>
            <pc:docMk/>
            <pc:sldMk cId="2021845160" sldId="269"/>
            <ac:spMk id="16" creationId="{FBEC5A7A-ADE4-48D9-B89C-2BA1C9110632}"/>
          </ac:spMkLst>
        </pc:spChg>
        <pc:spChg chg="add del">
          <ac:chgData name="Inge van Steen" userId="923173a7-e991-4cfb-ab1a-7207a7893971" providerId="ADAL" clId="{20C5400B-D7D2-1D4D-A938-AA5422291445}" dt="2021-05-23T13:57:33.559" v="87" actId="26606"/>
          <ac:spMkLst>
            <pc:docMk/>
            <pc:sldMk cId="2021845160" sldId="269"/>
            <ac:spMk id="18" creationId="{82095FCE-EF05-4443-B97A-85DEE3A5CA17}"/>
          </ac:spMkLst>
        </pc:spChg>
        <pc:spChg chg="add">
          <ac:chgData name="Inge van Steen" userId="923173a7-e991-4cfb-ab1a-7207a7893971" providerId="ADAL" clId="{20C5400B-D7D2-1D4D-A938-AA5422291445}" dt="2021-05-23T13:57:33.577" v="88" actId="26606"/>
          <ac:spMkLst>
            <pc:docMk/>
            <pc:sldMk cId="2021845160" sldId="269"/>
            <ac:spMk id="20" creationId="{61293230-B0F6-45B1-96D1-13D18E242995}"/>
          </ac:spMkLst>
        </pc:spChg>
        <pc:spChg chg="add">
          <ac:chgData name="Inge van Steen" userId="923173a7-e991-4cfb-ab1a-7207a7893971" providerId="ADAL" clId="{20C5400B-D7D2-1D4D-A938-AA5422291445}" dt="2021-05-23T13:57:33.577" v="88" actId="26606"/>
          <ac:spMkLst>
            <pc:docMk/>
            <pc:sldMk cId="2021845160" sldId="269"/>
            <ac:spMk id="21" creationId="{627FF48C-AF46-4D52-998F-ED0BDDEEF2E1}"/>
          </ac:spMkLst>
        </pc:spChg>
        <pc:picChg chg="add mod ord">
          <ac:chgData name="Inge van Steen" userId="923173a7-e991-4cfb-ab1a-7207a7893971" providerId="ADAL" clId="{20C5400B-D7D2-1D4D-A938-AA5422291445}" dt="2021-05-23T13:57:44.154" v="89" actId="14100"/>
          <ac:picMkLst>
            <pc:docMk/>
            <pc:sldMk cId="2021845160" sldId="269"/>
            <ac:picMk id="4" creationId="{242214C6-B574-4247-B58D-9E0CE1F30FE3}"/>
          </ac:picMkLst>
        </pc:picChg>
        <pc:picChg chg="add mod">
          <ac:chgData name="Inge van Steen" userId="923173a7-e991-4cfb-ab1a-7207a7893971" providerId="ADAL" clId="{20C5400B-D7D2-1D4D-A938-AA5422291445}" dt="2021-05-23T13:57:33.577" v="88" actId="26606"/>
          <ac:picMkLst>
            <pc:docMk/>
            <pc:sldMk cId="2021845160" sldId="269"/>
            <ac:picMk id="5" creationId="{381963FA-C029-0145-A7EE-CA9A2B84F8E4}"/>
          </ac:picMkLst>
        </pc:picChg>
      </pc:sldChg>
      <pc:sldChg chg="addSp delSp modSp del mod setBg">
        <pc:chgData name="Inge van Steen" userId="923173a7-e991-4cfb-ab1a-7207a7893971" providerId="ADAL" clId="{20C5400B-D7D2-1D4D-A938-AA5422291445}" dt="2021-05-23T14:40:34.343" v="199" actId="2696"/>
        <pc:sldMkLst>
          <pc:docMk/>
          <pc:sldMk cId="2918726296" sldId="270"/>
        </pc:sldMkLst>
        <pc:spChg chg="del">
          <ac:chgData name="Inge van Steen" userId="923173a7-e991-4cfb-ab1a-7207a7893971" providerId="ADAL" clId="{20C5400B-D7D2-1D4D-A938-AA5422291445}" dt="2021-05-23T13:52:11.708" v="11" actId="478"/>
          <ac:spMkLst>
            <pc:docMk/>
            <pc:sldMk cId="2918726296" sldId="270"/>
            <ac:spMk id="2" creationId="{7100D808-3291-E44A-B303-C3BFE54F698E}"/>
          </ac:spMkLst>
        </pc:spChg>
        <pc:spChg chg="del">
          <ac:chgData name="Inge van Steen" userId="923173a7-e991-4cfb-ab1a-7207a7893971" providerId="ADAL" clId="{20C5400B-D7D2-1D4D-A938-AA5422291445}" dt="2021-05-23T13:52:16.694" v="12" actId="478"/>
          <ac:spMkLst>
            <pc:docMk/>
            <pc:sldMk cId="2918726296" sldId="270"/>
            <ac:spMk id="3" creationId="{DE5087AA-9845-C944-839B-CBF59C42EA85}"/>
          </ac:spMkLst>
        </pc:spChg>
        <pc:spChg chg="add del">
          <ac:chgData name="Inge van Steen" userId="923173a7-e991-4cfb-ab1a-7207a7893971" providerId="ADAL" clId="{20C5400B-D7D2-1D4D-A938-AA5422291445}" dt="2021-05-23T13:59:11.776" v="104" actId="26606"/>
          <ac:spMkLst>
            <pc:docMk/>
            <pc:sldMk cId="2918726296" sldId="270"/>
            <ac:spMk id="9" creationId="{E559D998-AB6C-46E1-B394-118E9A1E2D62}"/>
          </ac:spMkLst>
        </pc:spChg>
        <pc:spChg chg="add del">
          <ac:chgData name="Inge van Steen" userId="923173a7-e991-4cfb-ab1a-7207a7893971" providerId="ADAL" clId="{20C5400B-D7D2-1D4D-A938-AA5422291445}" dt="2021-05-23T13:58:54.381" v="93" actId="26606"/>
          <ac:spMkLst>
            <pc:docMk/>
            <pc:sldMk cId="2918726296" sldId="270"/>
            <ac:spMk id="14" creationId="{7EBFDB7D-DD97-44CE-AFFB-458781A3DB9B}"/>
          </ac:spMkLst>
        </pc:spChg>
        <pc:spChg chg="add del">
          <ac:chgData name="Inge van Steen" userId="923173a7-e991-4cfb-ab1a-7207a7893971" providerId="ADAL" clId="{20C5400B-D7D2-1D4D-A938-AA5422291445}" dt="2021-05-23T13:58:54.381" v="93" actId="26606"/>
          <ac:spMkLst>
            <pc:docMk/>
            <pc:sldMk cId="2918726296" sldId="270"/>
            <ac:spMk id="16" creationId="{50F864A1-23CF-4954-887F-3C4458622A68}"/>
          </ac:spMkLst>
        </pc:spChg>
        <pc:spChg chg="add del">
          <ac:chgData name="Inge van Steen" userId="923173a7-e991-4cfb-ab1a-7207a7893971" providerId="ADAL" clId="{20C5400B-D7D2-1D4D-A938-AA5422291445}" dt="2021-05-23T13:58:54.381" v="93" actId="26606"/>
          <ac:spMkLst>
            <pc:docMk/>
            <pc:sldMk cId="2918726296" sldId="270"/>
            <ac:spMk id="18" creationId="{8D313E8C-7457-407E-BDA5-EACA44D38247}"/>
          </ac:spMkLst>
        </pc:spChg>
        <pc:spChg chg="add del">
          <ac:chgData name="Inge van Steen" userId="923173a7-e991-4cfb-ab1a-7207a7893971" providerId="ADAL" clId="{20C5400B-D7D2-1D4D-A938-AA5422291445}" dt="2021-05-23T13:58:59.449" v="95" actId="26606"/>
          <ac:spMkLst>
            <pc:docMk/>
            <pc:sldMk cId="2918726296" sldId="270"/>
            <ac:spMk id="20" creationId="{E559D998-AB6C-46E1-B394-118E9A1E2D62}"/>
          </ac:spMkLst>
        </pc:spChg>
        <pc:spChg chg="add del">
          <ac:chgData name="Inge van Steen" userId="923173a7-e991-4cfb-ab1a-7207a7893971" providerId="ADAL" clId="{20C5400B-D7D2-1D4D-A938-AA5422291445}" dt="2021-05-23T13:59:03.194" v="97" actId="26606"/>
          <ac:spMkLst>
            <pc:docMk/>
            <pc:sldMk cId="2918726296" sldId="270"/>
            <ac:spMk id="22" creationId="{9A97C86A-04D6-40F7-AE84-31AB43E6A846}"/>
          </ac:spMkLst>
        </pc:spChg>
        <pc:spChg chg="add del">
          <ac:chgData name="Inge van Steen" userId="923173a7-e991-4cfb-ab1a-7207a7893971" providerId="ADAL" clId="{20C5400B-D7D2-1D4D-A938-AA5422291445}" dt="2021-05-23T13:59:03.194" v="97" actId="26606"/>
          <ac:spMkLst>
            <pc:docMk/>
            <pc:sldMk cId="2918726296" sldId="270"/>
            <ac:spMk id="23" creationId="{F3060C83-F051-4F0E-ABAD-AA0DFC48B218}"/>
          </ac:spMkLst>
        </pc:spChg>
        <pc:spChg chg="add del">
          <ac:chgData name="Inge van Steen" userId="923173a7-e991-4cfb-ab1a-7207a7893971" providerId="ADAL" clId="{20C5400B-D7D2-1D4D-A938-AA5422291445}" dt="2021-05-23T13:59:03.194" v="97" actId="26606"/>
          <ac:spMkLst>
            <pc:docMk/>
            <pc:sldMk cId="2918726296" sldId="270"/>
            <ac:spMk id="24" creationId="{FF9F2414-84E8-453E-B1F3-389FDE8192D9}"/>
          </ac:spMkLst>
        </pc:spChg>
        <pc:spChg chg="add del">
          <ac:chgData name="Inge van Steen" userId="923173a7-e991-4cfb-ab1a-7207a7893971" providerId="ADAL" clId="{20C5400B-D7D2-1D4D-A938-AA5422291445}" dt="2021-05-23T13:59:03.194" v="97" actId="26606"/>
          <ac:spMkLst>
            <pc:docMk/>
            <pc:sldMk cId="2918726296" sldId="270"/>
            <ac:spMk id="25" creationId="{83C98ABE-055B-441F-B07E-44F97F083C39}"/>
          </ac:spMkLst>
        </pc:spChg>
        <pc:spChg chg="add del">
          <ac:chgData name="Inge van Steen" userId="923173a7-e991-4cfb-ab1a-7207a7893971" providerId="ADAL" clId="{20C5400B-D7D2-1D4D-A938-AA5422291445}" dt="2021-05-23T13:59:03.194" v="97" actId="26606"/>
          <ac:spMkLst>
            <pc:docMk/>
            <pc:sldMk cId="2918726296" sldId="270"/>
            <ac:spMk id="26" creationId="{3ECA69A1-7536-43AC-85EF-C7106179F5ED}"/>
          </ac:spMkLst>
        </pc:spChg>
        <pc:spChg chg="add del">
          <ac:chgData name="Inge van Steen" userId="923173a7-e991-4cfb-ab1a-7207a7893971" providerId="ADAL" clId="{20C5400B-D7D2-1D4D-A938-AA5422291445}" dt="2021-05-23T13:59:03.194" v="97" actId="26606"/>
          <ac:spMkLst>
            <pc:docMk/>
            <pc:sldMk cId="2918726296" sldId="270"/>
            <ac:spMk id="27" creationId="{29FDB030-9B49-4CED-8CCD-4D99382388AC}"/>
          </ac:spMkLst>
        </pc:spChg>
        <pc:spChg chg="add del">
          <ac:chgData name="Inge van Steen" userId="923173a7-e991-4cfb-ab1a-7207a7893971" providerId="ADAL" clId="{20C5400B-D7D2-1D4D-A938-AA5422291445}" dt="2021-05-23T13:59:03.194" v="97" actId="26606"/>
          <ac:spMkLst>
            <pc:docMk/>
            <pc:sldMk cId="2918726296" sldId="270"/>
            <ac:spMk id="28" creationId="{3783CA14-24A1-485C-8B30-D6A5D87987AD}"/>
          </ac:spMkLst>
        </pc:spChg>
        <pc:spChg chg="add del">
          <ac:chgData name="Inge van Steen" userId="923173a7-e991-4cfb-ab1a-7207a7893971" providerId="ADAL" clId="{20C5400B-D7D2-1D4D-A938-AA5422291445}" dt="2021-05-23T13:59:08.332" v="99" actId="26606"/>
          <ac:spMkLst>
            <pc:docMk/>
            <pc:sldMk cId="2918726296" sldId="270"/>
            <ac:spMk id="30" creationId="{92CC4BDB-5B81-4023-B967-7DF04BC13389}"/>
          </ac:spMkLst>
        </pc:spChg>
        <pc:spChg chg="add del">
          <ac:chgData name="Inge van Steen" userId="923173a7-e991-4cfb-ab1a-7207a7893971" providerId="ADAL" clId="{20C5400B-D7D2-1D4D-A938-AA5422291445}" dt="2021-05-23T13:59:11.170" v="101" actId="26606"/>
          <ac:spMkLst>
            <pc:docMk/>
            <pc:sldMk cId="2918726296" sldId="270"/>
            <ac:spMk id="32" creationId="{E559D998-AB6C-46E1-B394-118E9A1E2D62}"/>
          </ac:spMkLst>
        </pc:spChg>
        <pc:spChg chg="add del">
          <ac:chgData name="Inge van Steen" userId="923173a7-e991-4cfb-ab1a-7207a7893971" providerId="ADAL" clId="{20C5400B-D7D2-1D4D-A938-AA5422291445}" dt="2021-05-23T13:59:11.768" v="103" actId="26606"/>
          <ac:spMkLst>
            <pc:docMk/>
            <pc:sldMk cId="2918726296" sldId="270"/>
            <ac:spMk id="34" creationId="{7EBFDB7D-DD97-44CE-AFFB-458781A3DB9B}"/>
          </ac:spMkLst>
        </pc:spChg>
        <pc:spChg chg="add del">
          <ac:chgData name="Inge van Steen" userId="923173a7-e991-4cfb-ab1a-7207a7893971" providerId="ADAL" clId="{20C5400B-D7D2-1D4D-A938-AA5422291445}" dt="2021-05-23T13:59:11.768" v="103" actId="26606"/>
          <ac:spMkLst>
            <pc:docMk/>
            <pc:sldMk cId="2918726296" sldId="270"/>
            <ac:spMk id="35" creationId="{50F864A1-23CF-4954-887F-3C4458622A68}"/>
          </ac:spMkLst>
        </pc:spChg>
        <pc:spChg chg="add del">
          <ac:chgData name="Inge van Steen" userId="923173a7-e991-4cfb-ab1a-7207a7893971" providerId="ADAL" clId="{20C5400B-D7D2-1D4D-A938-AA5422291445}" dt="2021-05-23T13:59:11.768" v="103" actId="26606"/>
          <ac:spMkLst>
            <pc:docMk/>
            <pc:sldMk cId="2918726296" sldId="270"/>
            <ac:spMk id="36" creationId="{8D313E8C-7457-407E-BDA5-EACA44D38247}"/>
          </ac:spMkLst>
        </pc:spChg>
        <pc:spChg chg="add">
          <ac:chgData name="Inge van Steen" userId="923173a7-e991-4cfb-ab1a-7207a7893971" providerId="ADAL" clId="{20C5400B-D7D2-1D4D-A938-AA5422291445}" dt="2021-05-23T13:59:11.776" v="104" actId="26606"/>
          <ac:spMkLst>
            <pc:docMk/>
            <pc:sldMk cId="2918726296" sldId="270"/>
            <ac:spMk id="38" creationId="{42A4FC2C-047E-45A5-965D-8E1E3BF09BC6}"/>
          </ac:spMkLst>
        </pc:spChg>
        <pc:picChg chg="add mod">
          <ac:chgData name="Inge van Steen" userId="923173a7-e991-4cfb-ab1a-7207a7893971" providerId="ADAL" clId="{20C5400B-D7D2-1D4D-A938-AA5422291445}" dt="2021-05-23T13:59:11.776" v="104" actId="26606"/>
          <ac:picMkLst>
            <pc:docMk/>
            <pc:sldMk cId="2918726296" sldId="270"/>
            <ac:picMk id="4" creationId="{D0ED6B25-B6FE-C645-9493-617FBB43E4E8}"/>
          </ac:picMkLst>
        </pc:picChg>
      </pc:sldChg>
      <pc:sldChg chg="addSp modSp new mod">
        <pc:chgData name="Inge van Steen" userId="923173a7-e991-4cfb-ab1a-7207a7893971" providerId="ADAL" clId="{20C5400B-D7D2-1D4D-A938-AA5422291445}" dt="2021-05-23T15:11:54.590" v="620" actId="113"/>
        <pc:sldMkLst>
          <pc:docMk/>
          <pc:sldMk cId="2366397677" sldId="271"/>
        </pc:sldMkLst>
        <pc:spChg chg="add mod">
          <ac:chgData name="Inge van Steen" userId="923173a7-e991-4cfb-ab1a-7207a7893971" providerId="ADAL" clId="{20C5400B-D7D2-1D4D-A938-AA5422291445}" dt="2021-05-23T14:40:16.672" v="194" actId="1076"/>
          <ac:spMkLst>
            <pc:docMk/>
            <pc:sldMk cId="2366397677" sldId="271"/>
            <ac:spMk id="2" creationId="{4853E776-94EC-7D48-9E8C-3F6B27AA8435}"/>
          </ac:spMkLst>
        </pc:spChg>
        <pc:spChg chg="add mod">
          <ac:chgData name="Inge van Steen" userId="923173a7-e991-4cfb-ab1a-7207a7893971" providerId="ADAL" clId="{20C5400B-D7D2-1D4D-A938-AA5422291445}" dt="2021-05-23T15:11:54.590" v="620" actId="113"/>
          <ac:spMkLst>
            <pc:docMk/>
            <pc:sldMk cId="2366397677" sldId="271"/>
            <ac:spMk id="3" creationId="{7F539815-0A2B-6440-A52B-BBD54E1641E0}"/>
          </ac:spMkLst>
        </pc:spChg>
        <pc:picChg chg="add mod">
          <ac:chgData name="Inge van Steen" userId="923173a7-e991-4cfb-ab1a-7207a7893971" providerId="ADAL" clId="{20C5400B-D7D2-1D4D-A938-AA5422291445}" dt="2021-05-23T14:40:30.987" v="198" actId="1076"/>
          <ac:picMkLst>
            <pc:docMk/>
            <pc:sldMk cId="2366397677" sldId="271"/>
            <ac:picMk id="4" creationId="{1695A738-FB65-7B4C-8BDD-E80A3EF0FF20}"/>
          </ac:picMkLst>
        </pc:picChg>
        <pc:cxnChg chg="add mod">
          <ac:chgData name="Inge van Steen" userId="923173a7-e991-4cfb-ab1a-7207a7893971" providerId="ADAL" clId="{20C5400B-D7D2-1D4D-A938-AA5422291445}" dt="2021-05-23T15:11:43.438" v="619" actId="1076"/>
          <ac:cxnSpMkLst>
            <pc:docMk/>
            <pc:sldMk cId="2366397677" sldId="271"/>
            <ac:cxnSpMk id="5" creationId="{1663979E-797D-D140-B52E-A22FF54A99B5}"/>
          </ac:cxnSpMkLst>
        </pc:cxnChg>
      </pc:sldChg>
      <pc:sldChg chg="addSp delSp modSp new mod setBg">
        <pc:chgData name="Inge van Steen" userId="923173a7-e991-4cfb-ab1a-7207a7893971" providerId="ADAL" clId="{20C5400B-D7D2-1D4D-A938-AA5422291445}" dt="2021-05-23T14:51:20.835" v="319" actId="1076"/>
        <pc:sldMkLst>
          <pc:docMk/>
          <pc:sldMk cId="3871225109" sldId="272"/>
        </pc:sldMkLst>
        <pc:spChg chg="add mod">
          <ac:chgData name="Inge van Steen" userId="923173a7-e991-4cfb-ab1a-7207a7893971" providerId="ADAL" clId="{20C5400B-D7D2-1D4D-A938-AA5422291445}" dt="2021-05-23T14:51:20.835" v="319" actId="1076"/>
          <ac:spMkLst>
            <pc:docMk/>
            <pc:sldMk cId="3871225109" sldId="272"/>
            <ac:spMk id="8" creationId="{B5953D94-C335-A044-B14E-16084A4B7BCE}"/>
          </ac:spMkLst>
        </pc:spChg>
        <pc:picChg chg="add del mod">
          <ac:chgData name="Inge van Steen" userId="923173a7-e991-4cfb-ab1a-7207a7893971" providerId="ADAL" clId="{20C5400B-D7D2-1D4D-A938-AA5422291445}" dt="2021-05-23T14:48:14.271" v="214" actId="478"/>
          <ac:picMkLst>
            <pc:docMk/>
            <pc:sldMk cId="3871225109" sldId="272"/>
            <ac:picMk id="2" creationId="{AC8138B0-0BE5-CA4B-BA38-641A379D930D}"/>
          </ac:picMkLst>
        </pc:picChg>
        <pc:picChg chg="add mod ord">
          <ac:chgData name="Inge van Steen" userId="923173a7-e991-4cfb-ab1a-7207a7893971" providerId="ADAL" clId="{20C5400B-D7D2-1D4D-A938-AA5422291445}" dt="2021-05-23T14:49:41.678" v="221" actId="26606"/>
          <ac:picMkLst>
            <pc:docMk/>
            <pc:sldMk cId="3871225109" sldId="272"/>
            <ac:picMk id="3" creationId="{F7DCDA8E-227B-AD49-BA3C-89FC1F8B864D}"/>
          </ac:picMkLst>
        </pc:picChg>
        <pc:picChg chg="add mod ord">
          <ac:chgData name="Inge van Steen" userId="923173a7-e991-4cfb-ab1a-7207a7893971" providerId="ADAL" clId="{20C5400B-D7D2-1D4D-A938-AA5422291445}" dt="2021-05-23T14:49:41.678" v="221" actId="26606"/>
          <ac:picMkLst>
            <pc:docMk/>
            <pc:sldMk cId="3871225109" sldId="272"/>
            <ac:picMk id="4" creationId="{8E5A91CE-9A85-634B-ACFE-228228AC564C}"/>
          </ac:picMkLst>
        </pc:picChg>
        <pc:picChg chg="add mod">
          <ac:chgData name="Inge van Steen" userId="923173a7-e991-4cfb-ab1a-7207a7893971" providerId="ADAL" clId="{20C5400B-D7D2-1D4D-A938-AA5422291445}" dt="2021-05-23T14:49:41.678" v="221" actId="26606"/>
          <ac:picMkLst>
            <pc:docMk/>
            <pc:sldMk cId="3871225109" sldId="272"/>
            <ac:picMk id="5" creationId="{D0D85196-D62D-7644-9FD1-96F513471B15}"/>
          </ac:picMkLst>
        </pc:picChg>
        <pc:picChg chg="add mod">
          <ac:chgData name="Inge van Steen" userId="923173a7-e991-4cfb-ab1a-7207a7893971" providerId="ADAL" clId="{20C5400B-D7D2-1D4D-A938-AA5422291445}" dt="2021-05-23T14:49:41.678" v="221" actId="26606"/>
          <ac:picMkLst>
            <pc:docMk/>
            <pc:sldMk cId="3871225109" sldId="272"/>
            <ac:picMk id="6" creationId="{2FB8AAFB-0B23-4D43-82E5-5747700E8EF5}"/>
          </ac:picMkLst>
        </pc:picChg>
        <pc:picChg chg="add mod">
          <ac:chgData name="Inge van Steen" userId="923173a7-e991-4cfb-ab1a-7207a7893971" providerId="ADAL" clId="{20C5400B-D7D2-1D4D-A938-AA5422291445}" dt="2021-05-23T14:49:41.678" v="221" actId="26606"/>
          <ac:picMkLst>
            <pc:docMk/>
            <pc:sldMk cId="3871225109" sldId="272"/>
            <ac:picMk id="7" creationId="{1C6008F7-95E3-B448-9371-294EA2143329}"/>
          </ac:picMkLst>
        </pc:picChg>
      </pc:sldChg>
      <pc:sldChg chg="addSp delSp modSp new mod setBg">
        <pc:chgData name="Inge van Steen" userId="923173a7-e991-4cfb-ab1a-7207a7893971" providerId="ADAL" clId="{20C5400B-D7D2-1D4D-A938-AA5422291445}" dt="2021-05-23T15:00:19.246" v="443" actId="20577"/>
        <pc:sldMkLst>
          <pc:docMk/>
          <pc:sldMk cId="4180759948" sldId="273"/>
        </pc:sldMkLst>
        <pc:spChg chg="add mod ord">
          <ac:chgData name="Inge van Steen" userId="923173a7-e991-4cfb-ab1a-7207a7893971" providerId="ADAL" clId="{20C5400B-D7D2-1D4D-A938-AA5422291445}" dt="2021-05-23T15:00:19.246" v="443" actId="20577"/>
          <ac:spMkLst>
            <pc:docMk/>
            <pc:sldMk cId="4180759948" sldId="273"/>
            <ac:spMk id="5" creationId="{E19201EB-FEB0-EF4B-BB6C-56539461A660}"/>
          </ac:spMkLst>
        </pc:spChg>
        <pc:spChg chg="add del">
          <ac:chgData name="Inge van Steen" userId="923173a7-e991-4cfb-ab1a-7207a7893971" providerId="ADAL" clId="{20C5400B-D7D2-1D4D-A938-AA5422291445}" dt="2021-05-23T14:55:08.557" v="328" actId="26606"/>
          <ac:spMkLst>
            <pc:docMk/>
            <pc:sldMk cId="4180759948" sldId="273"/>
            <ac:spMk id="9" creationId="{C96C8BAF-68F3-4B78-B238-35DF5D86560D}"/>
          </ac:spMkLst>
        </pc:spChg>
        <pc:spChg chg="add">
          <ac:chgData name="Inge van Steen" userId="923173a7-e991-4cfb-ab1a-7207a7893971" providerId="ADAL" clId="{20C5400B-D7D2-1D4D-A938-AA5422291445}" dt="2021-05-23T14:57:25.160" v="358" actId="26606"/>
          <ac:spMkLst>
            <pc:docMk/>
            <pc:sldMk cId="4180759948" sldId="273"/>
            <ac:spMk id="29" creationId="{9716D72B-0D25-43A5-8554-C535E5118D3B}"/>
          </ac:spMkLst>
        </pc:spChg>
        <pc:spChg chg="add">
          <ac:chgData name="Inge van Steen" userId="923173a7-e991-4cfb-ab1a-7207a7893971" providerId="ADAL" clId="{20C5400B-D7D2-1D4D-A938-AA5422291445}" dt="2021-05-23T14:57:25.160" v="358" actId="26606"/>
          <ac:spMkLst>
            <pc:docMk/>
            <pc:sldMk cId="4180759948" sldId="273"/>
            <ac:spMk id="31" creationId="{3FCFB1DE-0B7E-48CC-BA90-B2AB0889F9D6}"/>
          </ac:spMkLst>
        </pc:spChg>
        <pc:grpChg chg="add del">
          <ac:chgData name="Inge van Steen" userId="923173a7-e991-4cfb-ab1a-7207a7893971" providerId="ADAL" clId="{20C5400B-D7D2-1D4D-A938-AA5422291445}" dt="2021-05-23T14:55:08.557" v="328" actId="26606"/>
          <ac:grpSpMkLst>
            <pc:docMk/>
            <pc:sldMk cId="4180759948" sldId="273"/>
            <ac:grpSpMk id="11" creationId="{4F4CD6D0-5A87-4BA2-A13A-0E40511C3CFA}"/>
          </ac:grpSpMkLst>
        </pc:grpChg>
        <pc:grpChg chg="add del">
          <ac:chgData name="Inge van Steen" userId="923173a7-e991-4cfb-ab1a-7207a7893971" providerId="ADAL" clId="{20C5400B-D7D2-1D4D-A938-AA5422291445}" dt="2021-05-23T14:55:08.557" v="328" actId="26606"/>
          <ac:grpSpMkLst>
            <pc:docMk/>
            <pc:sldMk cId="4180759948" sldId="273"/>
            <ac:grpSpMk id="15" creationId="{E9537076-EF48-4F72-9164-FD8260D550AC}"/>
          </ac:grpSpMkLst>
        </pc:grpChg>
        <pc:grpChg chg="add del">
          <ac:chgData name="Inge van Steen" userId="923173a7-e991-4cfb-ab1a-7207a7893971" providerId="ADAL" clId="{20C5400B-D7D2-1D4D-A938-AA5422291445}" dt="2021-05-23T14:55:08.557" v="328" actId="26606"/>
          <ac:grpSpMkLst>
            <pc:docMk/>
            <pc:sldMk cId="4180759948" sldId="273"/>
            <ac:grpSpMk id="19" creationId="{6EFC3492-86BD-4D75-B5B4-C2DBFE0BD106}"/>
          </ac:grpSpMkLst>
        </pc:grpChg>
        <pc:picChg chg="add mod ord">
          <ac:chgData name="Inge van Steen" userId="923173a7-e991-4cfb-ab1a-7207a7893971" providerId="ADAL" clId="{20C5400B-D7D2-1D4D-A938-AA5422291445}" dt="2021-05-23T14:57:25.160" v="358" actId="26606"/>
          <ac:picMkLst>
            <pc:docMk/>
            <pc:sldMk cId="4180759948" sldId="273"/>
            <ac:picMk id="2" creationId="{85BB9829-E670-BD47-BD5C-70CE88002B0C}"/>
          </ac:picMkLst>
        </pc:picChg>
        <pc:picChg chg="add mod ord">
          <ac:chgData name="Inge van Steen" userId="923173a7-e991-4cfb-ab1a-7207a7893971" providerId="ADAL" clId="{20C5400B-D7D2-1D4D-A938-AA5422291445}" dt="2021-05-23T14:57:25.160" v="358" actId="26606"/>
          <ac:picMkLst>
            <pc:docMk/>
            <pc:sldMk cId="4180759948" sldId="273"/>
            <ac:picMk id="3" creationId="{420009EB-7F56-9B49-9DA4-317308C9ACC3}"/>
          </ac:picMkLst>
        </pc:picChg>
        <pc:picChg chg="add mod ord">
          <ac:chgData name="Inge van Steen" userId="923173a7-e991-4cfb-ab1a-7207a7893971" providerId="ADAL" clId="{20C5400B-D7D2-1D4D-A938-AA5422291445}" dt="2021-05-23T14:57:25.160" v="358" actId="26606"/>
          <ac:picMkLst>
            <pc:docMk/>
            <pc:sldMk cId="4180759948" sldId="273"/>
            <ac:picMk id="4" creationId="{6B19BA8A-2050-9F4F-88F9-E17190382B18}"/>
          </ac:picMkLst>
        </pc:picChg>
        <pc:picChg chg="add mod">
          <ac:chgData name="Inge van Steen" userId="923173a7-e991-4cfb-ab1a-7207a7893971" providerId="ADAL" clId="{20C5400B-D7D2-1D4D-A938-AA5422291445}" dt="2021-05-23T14:57:25.160" v="358" actId="26606"/>
          <ac:picMkLst>
            <pc:docMk/>
            <pc:sldMk cId="4180759948" sldId="273"/>
            <ac:picMk id="6" creationId="{ACE94BBA-507A-D54D-B246-62E771E63F80}"/>
          </ac:picMkLst>
        </pc:picChg>
        <pc:cxnChg chg="add del">
          <ac:chgData name="Inge van Steen" userId="923173a7-e991-4cfb-ab1a-7207a7893971" providerId="ADAL" clId="{20C5400B-D7D2-1D4D-A938-AA5422291445}" dt="2021-05-23T14:57:25.160" v="358" actId="26606"/>
          <ac:cxnSpMkLst>
            <pc:docMk/>
            <pc:sldMk cId="4180759948" sldId="273"/>
            <ac:cxnSpMk id="23" creationId="{DCD67800-37AC-4E14-89B0-F79DCB3FB86D}"/>
          </ac:cxnSpMkLst>
        </pc:cxnChg>
        <pc:cxnChg chg="add del">
          <ac:chgData name="Inge van Steen" userId="923173a7-e991-4cfb-ab1a-7207a7893971" providerId="ADAL" clId="{20C5400B-D7D2-1D4D-A938-AA5422291445}" dt="2021-05-23T14:57:25.160" v="358" actId="26606"/>
          <ac:cxnSpMkLst>
            <pc:docMk/>
            <pc:sldMk cId="4180759948" sldId="273"/>
            <ac:cxnSpMk id="24" creationId="{20F1788F-A5AE-4188-8274-F7F2E3833ECD}"/>
          </ac:cxnSpMkLst>
        </pc:cxnChg>
      </pc:sldChg>
      <pc:sldChg chg="addSp modSp new mod">
        <pc:chgData name="Inge van Steen" userId="923173a7-e991-4cfb-ab1a-7207a7893971" providerId="ADAL" clId="{20C5400B-D7D2-1D4D-A938-AA5422291445}" dt="2021-05-23T15:07:24.075" v="565" actId="14100"/>
        <pc:sldMkLst>
          <pc:docMk/>
          <pc:sldMk cId="1820924508" sldId="274"/>
        </pc:sldMkLst>
        <pc:spChg chg="add mod">
          <ac:chgData name="Inge van Steen" userId="923173a7-e991-4cfb-ab1a-7207a7893971" providerId="ADAL" clId="{20C5400B-D7D2-1D4D-A938-AA5422291445}" dt="2021-05-23T15:04:14.286" v="522" actId="20577"/>
          <ac:spMkLst>
            <pc:docMk/>
            <pc:sldMk cId="1820924508" sldId="274"/>
            <ac:spMk id="3" creationId="{5B5C0945-3132-2D4C-B1FE-D05FFAB78BE0}"/>
          </ac:spMkLst>
        </pc:spChg>
        <pc:picChg chg="add mod">
          <ac:chgData name="Inge van Steen" userId="923173a7-e991-4cfb-ab1a-7207a7893971" providerId="ADAL" clId="{20C5400B-D7D2-1D4D-A938-AA5422291445}" dt="2021-05-23T15:06:38.951" v="554" actId="1076"/>
          <ac:picMkLst>
            <pc:docMk/>
            <pc:sldMk cId="1820924508" sldId="274"/>
            <ac:picMk id="2" creationId="{B2485F15-33F8-964C-A1AE-E98A71C4F5BA}"/>
          </ac:picMkLst>
        </pc:picChg>
        <pc:picChg chg="add mod">
          <ac:chgData name="Inge van Steen" userId="923173a7-e991-4cfb-ab1a-7207a7893971" providerId="ADAL" clId="{20C5400B-D7D2-1D4D-A938-AA5422291445}" dt="2021-05-23T15:07:19.468" v="564" actId="1076"/>
          <ac:picMkLst>
            <pc:docMk/>
            <pc:sldMk cId="1820924508" sldId="274"/>
            <ac:picMk id="7" creationId="{71CA4070-56C3-2145-AA79-4F79B04890D5}"/>
          </ac:picMkLst>
        </pc:picChg>
        <pc:cxnChg chg="add mod">
          <ac:chgData name="Inge van Steen" userId="923173a7-e991-4cfb-ab1a-7207a7893971" providerId="ADAL" clId="{20C5400B-D7D2-1D4D-A938-AA5422291445}" dt="2021-05-23T15:06:46.653" v="556" actId="14100"/>
          <ac:cxnSpMkLst>
            <pc:docMk/>
            <pc:sldMk cId="1820924508" sldId="274"/>
            <ac:cxnSpMk id="5" creationId="{D99526A9-572F-7545-804B-F6F7D17450B9}"/>
          </ac:cxnSpMkLst>
        </pc:cxnChg>
        <pc:cxnChg chg="add mod">
          <ac:chgData name="Inge van Steen" userId="923173a7-e991-4cfb-ab1a-7207a7893971" providerId="ADAL" clId="{20C5400B-D7D2-1D4D-A938-AA5422291445}" dt="2021-05-23T15:07:24.075" v="565" actId="14100"/>
          <ac:cxnSpMkLst>
            <pc:docMk/>
            <pc:sldMk cId="1820924508" sldId="274"/>
            <ac:cxnSpMk id="9" creationId="{0FEF5C1A-73E7-7343-8EAB-8064E9B9776B}"/>
          </ac:cxnSpMkLst>
        </pc:cxnChg>
      </pc:sldChg>
      <pc:sldChg chg="addSp delSp modSp new mod setBg">
        <pc:chgData name="Inge van Steen" userId="923173a7-e991-4cfb-ab1a-7207a7893971" providerId="ADAL" clId="{20C5400B-D7D2-1D4D-A938-AA5422291445}" dt="2021-05-23T15:36:49.237" v="1074"/>
        <pc:sldMkLst>
          <pc:docMk/>
          <pc:sldMk cId="2276670625" sldId="275"/>
        </pc:sldMkLst>
        <pc:spChg chg="add del mod">
          <ac:chgData name="Inge van Steen" userId="923173a7-e991-4cfb-ab1a-7207a7893971" providerId="ADAL" clId="{20C5400B-D7D2-1D4D-A938-AA5422291445}" dt="2021-05-23T15:36:49.237" v="1074"/>
          <ac:spMkLst>
            <pc:docMk/>
            <pc:sldMk cId="2276670625" sldId="275"/>
            <ac:spMk id="2" creationId="{645DE11F-6F42-9749-9750-760A28BA9ECF}"/>
          </ac:spMkLst>
        </pc:spChg>
        <pc:spChg chg="add mod">
          <ac:chgData name="Inge van Steen" userId="923173a7-e991-4cfb-ab1a-7207a7893971" providerId="ADAL" clId="{20C5400B-D7D2-1D4D-A938-AA5422291445}" dt="2021-05-23T15:17:07.220" v="666" actId="255"/>
          <ac:spMkLst>
            <pc:docMk/>
            <pc:sldMk cId="2276670625" sldId="275"/>
            <ac:spMk id="4" creationId="{259204A3-22C2-2E46-BDCA-0B6D94892B98}"/>
          </ac:spMkLst>
        </pc:spChg>
        <pc:spChg chg="add del mod">
          <ac:chgData name="Inge van Steen" userId="923173a7-e991-4cfb-ab1a-7207a7893971" providerId="ADAL" clId="{20C5400B-D7D2-1D4D-A938-AA5422291445}" dt="2021-05-23T15:22:30.817" v="687" actId="478"/>
          <ac:spMkLst>
            <pc:docMk/>
            <pc:sldMk cId="2276670625" sldId="275"/>
            <ac:spMk id="5" creationId="{8A0E5A87-6CE0-5040-A3DB-F55BC50A84E1}"/>
          </ac:spMkLst>
        </pc:spChg>
        <pc:spChg chg="add del mod">
          <ac:chgData name="Inge van Steen" userId="923173a7-e991-4cfb-ab1a-7207a7893971" providerId="ADAL" clId="{20C5400B-D7D2-1D4D-A938-AA5422291445}" dt="2021-05-23T15:23:23.806" v="697" actId="478"/>
          <ac:spMkLst>
            <pc:docMk/>
            <pc:sldMk cId="2276670625" sldId="275"/>
            <ac:spMk id="6" creationId="{AC5F93C4-A165-9F45-A4B4-67562CD367A3}"/>
          </ac:spMkLst>
        </pc:spChg>
        <pc:spChg chg="add mod">
          <ac:chgData name="Inge van Steen" userId="923173a7-e991-4cfb-ab1a-7207a7893971" providerId="ADAL" clId="{20C5400B-D7D2-1D4D-A938-AA5422291445}" dt="2021-05-23T15:24:03.307" v="709" actId="1076"/>
          <ac:spMkLst>
            <pc:docMk/>
            <pc:sldMk cId="2276670625" sldId="275"/>
            <ac:spMk id="9" creationId="{948DF48B-1097-8243-8D4D-D29AEB4DCE79}"/>
          </ac:spMkLst>
        </pc:spChg>
        <pc:spChg chg="add mod">
          <ac:chgData name="Inge van Steen" userId="923173a7-e991-4cfb-ab1a-7207a7893971" providerId="ADAL" clId="{20C5400B-D7D2-1D4D-A938-AA5422291445}" dt="2021-05-23T15:23:57.398" v="708" actId="1076"/>
          <ac:spMkLst>
            <pc:docMk/>
            <pc:sldMk cId="2276670625" sldId="275"/>
            <ac:spMk id="10" creationId="{274E85A4-35F3-7B49-9F39-FD3679B085F8}"/>
          </ac:spMkLst>
        </pc:spChg>
        <pc:picChg chg="add del mod ord">
          <ac:chgData name="Inge van Steen" userId="923173a7-e991-4cfb-ab1a-7207a7893971" providerId="ADAL" clId="{20C5400B-D7D2-1D4D-A938-AA5422291445}" dt="2021-05-23T15:22:55.052" v="691" actId="478"/>
          <ac:picMkLst>
            <pc:docMk/>
            <pc:sldMk cId="2276670625" sldId="275"/>
            <ac:picMk id="2" creationId="{E54B4075-6E8E-ED48-9AD6-3B480FBEF022}"/>
          </ac:picMkLst>
        </pc:picChg>
        <pc:picChg chg="add del mod">
          <ac:chgData name="Inge van Steen" userId="923173a7-e991-4cfb-ab1a-7207a7893971" providerId="ADAL" clId="{20C5400B-D7D2-1D4D-A938-AA5422291445}" dt="2021-05-23T15:22:26.771" v="685" actId="478"/>
          <ac:picMkLst>
            <pc:docMk/>
            <pc:sldMk cId="2276670625" sldId="275"/>
            <ac:picMk id="3" creationId="{DAC8C0EC-72FD-8545-BE97-38DECB355349}"/>
          </ac:picMkLst>
        </pc:picChg>
        <pc:picChg chg="add mod">
          <ac:chgData name="Inge van Steen" userId="923173a7-e991-4cfb-ab1a-7207a7893971" providerId="ADAL" clId="{20C5400B-D7D2-1D4D-A938-AA5422291445}" dt="2021-05-23T15:23:16.044" v="695" actId="1076"/>
          <ac:picMkLst>
            <pc:docMk/>
            <pc:sldMk cId="2276670625" sldId="275"/>
            <ac:picMk id="7" creationId="{97FCD582-C3B6-ED45-8570-E8547FDD6ADE}"/>
          </ac:picMkLst>
        </pc:picChg>
        <pc:picChg chg="add mod">
          <ac:chgData name="Inge van Steen" userId="923173a7-e991-4cfb-ab1a-7207a7893971" providerId="ADAL" clId="{20C5400B-D7D2-1D4D-A938-AA5422291445}" dt="2021-05-23T15:23:18.878" v="696" actId="1076"/>
          <ac:picMkLst>
            <pc:docMk/>
            <pc:sldMk cId="2276670625" sldId="275"/>
            <ac:picMk id="8" creationId="{18143E9A-AE5D-BC4B-85EB-0EF985446125}"/>
          </ac:picMkLst>
        </pc:picChg>
      </pc:sldChg>
      <pc:sldChg chg="addSp delSp modSp new mod">
        <pc:chgData name="Inge van Steen" userId="923173a7-e991-4cfb-ab1a-7207a7893971" providerId="ADAL" clId="{20C5400B-D7D2-1D4D-A938-AA5422291445}" dt="2021-05-23T15:35:19.808" v="1071" actId="1076"/>
        <pc:sldMkLst>
          <pc:docMk/>
          <pc:sldMk cId="4213894477" sldId="276"/>
        </pc:sldMkLst>
        <pc:spChg chg="add mod">
          <ac:chgData name="Inge van Steen" userId="923173a7-e991-4cfb-ab1a-7207a7893971" providerId="ADAL" clId="{20C5400B-D7D2-1D4D-A938-AA5422291445}" dt="2021-05-23T15:27:30.367" v="775" actId="255"/>
          <ac:spMkLst>
            <pc:docMk/>
            <pc:sldMk cId="4213894477" sldId="276"/>
            <ac:spMk id="3" creationId="{5225454D-E9CB-7B4F-8337-49FA08A31A58}"/>
          </ac:spMkLst>
        </pc:spChg>
        <pc:spChg chg="add mod">
          <ac:chgData name="Inge van Steen" userId="923173a7-e991-4cfb-ab1a-7207a7893971" providerId="ADAL" clId="{20C5400B-D7D2-1D4D-A938-AA5422291445}" dt="2021-05-23T15:34:38.018" v="1055" actId="6549"/>
          <ac:spMkLst>
            <pc:docMk/>
            <pc:sldMk cId="4213894477" sldId="276"/>
            <ac:spMk id="4" creationId="{1BD978AE-5894-3E4A-837F-39D824CCBCFC}"/>
          </ac:spMkLst>
        </pc:spChg>
        <pc:spChg chg="add mod">
          <ac:chgData name="Inge van Steen" userId="923173a7-e991-4cfb-ab1a-7207a7893971" providerId="ADAL" clId="{20C5400B-D7D2-1D4D-A938-AA5422291445}" dt="2021-05-23T15:33:22.904" v="894" actId="1076"/>
          <ac:spMkLst>
            <pc:docMk/>
            <pc:sldMk cId="4213894477" sldId="276"/>
            <ac:spMk id="5" creationId="{4F033D0D-C189-344A-A5A4-C665C3BB1A5D}"/>
          </ac:spMkLst>
        </pc:spChg>
        <pc:spChg chg="add del mod">
          <ac:chgData name="Inge van Steen" userId="923173a7-e991-4cfb-ab1a-7207a7893971" providerId="ADAL" clId="{20C5400B-D7D2-1D4D-A938-AA5422291445}" dt="2021-05-23T15:32:40.290" v="886" actId="478"/>
          <ac:spMkLst>
            <pc:docMk/>
            <pc:sldMk cId="4213894477" sldId="276"/>
            <ac:spMk id="6" creationId="{CAED2E97-3DD9-6049-9C02-D22E2FDC1FFA}"/>
          </ac:spMkLst>
        </pc:spChg>
        <pc:spChg chg="add mod">
          <ac:chgData name="Inge van Steen" userId="923173a7-e991-4cfb-ab1a-7207a7893971" providerId="ADAL" clId="{20C5400B-D7D2-1D4D-A938-AA5422291445}" dt="2021-05-23T15:35:02.080" v="1061" actId="1076"/>
          <ac:spMkLst>
            <pc:docMk/>
            <pc:sldMk cId="4213894477" sldId="276"/>
            <ac:spMk id="7" creationId="{90CA7CF8-5BD9-6B4B-A877-F7A0EB07EC76}"/>
          </ac:spMkLst>
        </pc:spChg>
        <pc:spChg chg="add mod">
          <ac:chgData name="Inge van Steen" userId="923173a7-e991-4cfb-ab1a-7207a7893971" providerId="ADAL" clId="{20C5400B-D7D2-1D4D-A938-AA5422291445}" dt="2021-05-23T15:35:19.808" v="1071" actId="1076"/>
          <ac:spMkLst>
            <pc:docMk/>
            <pc:sldMk cId="4213894477" sldId="276"/>
            <ac:spMk id="8" creationId="{BA095B9C-9D02-EB4B-A809-6F493AF338BF}"/>
          </ac:spMkLst>
        </pc:spChg>
        <pc:spChg chg="add mod">
          <ac:chgData name="Inge van Steen" userId="923173a7-e991-4cfb-ab1a-7207a7893971" providerId="ADAL" clId="{20C5400B-D7D2-1D4D-A938-AA5422291445}" dt="2021-05-23T15:34:52.987" v="1060" actId="1076"/>
          <ac:spMkLst>
            <pc:docMk/>
            <pc:sldMk cId="4213894477" sldId="276"/>
            <ac:spMk id="9" creationId="{558D0EBF-0352-1246-A668-3846F458C220}"/>
          </ac:spMkLst>
        </pc:spChg>
        <pc:spChg chg="add mod">
          <ac:chgData name="Inge van Steen" userId="923173a7-e991-4cfb-ab1a-7207a7893971" providerId="ADAL" clId="{20C5400B-D7D2-1D4D-A938-AA5422291445}" dt="2021-05-23T15:35:10.503" v="1066" actId="1076"/>
          <ac:spMkLst>
            <pc:docMk/>
            <pc:sldMk cId="4213894477" sldId="276"/>
            <ac:spMk id="10" creationId="{0EB6C492-9667-A34F-B453-783E2159EEAB}"/>
          </ac:spMkLst>
        </pc:spChg>
        <pc:spChg chg="add mod">
          <ac:chgData name="Inge van Steen" userId="923173a7-e991-4cfb-ab1a-7207a7893971" providerId="ADAL" clId="{20C5400B-D7D2-1D4D-A938-AA5422291445}" dt="2021-05-23T15:35:14.203" v="1070" actId="20577"/>
          <ac:spMkLst>
            <pc:docMk/>
            <pc:sldMk cId="4213894477" sldId="276"/>
            <ac:spMk id="11" creationId="{6A981577-AE37-554A-BF5A-81CAC83EA713}"/>
          </ac:spMkLst>
        </pc:spChg>
        <pc:picChg chg="add mod">
          <ac:chgData name="Inge van Steen" userId="923173a7-e991-4cfb-ab1a-7207a7893971" providerId="ADAL" clId="{20C5400B-D7D2-1D4D-A938-AA5422291445}" dt="2021-05-23T15:25:40.349" v="713" actId="1076"/>
          <ac:picMkLst>
            <pc:docMk/>
            <pc:sldMk cId="4213894477" sldId="276"/>
            <ac:picMk id="2" creationId="{0C3D1646-9E14-5A40-8EF1-E845C5B4664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4E5C4-C5C2-2C43-9CE4-6FF56309F5A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00E4254-D9F2-424B-BB1C-73D9966B2D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8A1FF68-D480-8647-A71A-2C2ACB72C032}"/>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5" name="Tijdelijke aanduiding voor voettekst 4">
            <a:extLst>
              <a:ext uri="{FF2B5EF4-FFF2-40B4-BE49-F238E27FC236}">
                <a16:creationId xmlns:a16="http://schemas.microsoft.com/office/drawing/2014/main" id="{BEDA0957-DA87-914A-A285-8726139959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419FAD-DC44-E742-85F6-9F836BED5D28}"/>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2783199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46FF9-84AF-6742-950B-EA984944443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B5BF1B8-F382-314E-99DB-CD1F21B95ED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F9CEACB-A3F2-854C-BB7A-A485AEFFC875}"/>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5" name="Tijdelijke aanduiding voor voettekst 4">
            <a:extLst>
              <a:ext uri="{FF2B5EF4-FFF2-40B4-BE49-F238E27FC236}">
                <a16:creationId xmlns:a16="http://schemas.microsoft.com/office/drawing/2014/main" id="{EA283CD7-BE53-154D-B8EA-4F190579F4F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132672-E58C-5144-BA41-8E46DAB177B2}"/>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162207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323C1BD-E828-844F-88B5-C40DBA1E513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016E6FD-E164-6D4C-AD03-7F2E7111ADF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03EAD92-9275-B44C-A5A8-3DFDF019ADEE}"/>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5" name="Tijdelijke aanduiding voor voettekst 4">
            <a:extLst>
              <a:ext uri="{FF2B5EF4-FFF2-40B4-BE49-F238E27FC236}">
                <a16:creationId xmlns:a16="http://schemas.microsoft.com/office/drawing/2014/main" id="{C326A993-827C-FD4C-BF7D-DD260D0F0C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1B65442-D293-9440-B654-FE3A27B20047}"/>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318310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46A73-1AA8-CE4E-928F-58B90E78257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11ACA55-C3FE-7342-8E5D-2CAD3173D33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ABD1FA2-81AA-4C4F-9ED4-DC6C85268EE6}"/>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5" name="Tijdelijke aanduiding voor voettekst 4">
            <a:extLst>
              <a:ext uri="{FF2B5EF4-FFF2-40B4-BE49-F238E27FC236}">
                <a16:creationId xmlns:a16="http://schemas.microsoft.com/office/drawing/2014/main" id="{F05182FC-9B2B-754C-86BF-0B49875621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EDA8D3-0781-0042-B8F6-339E5DDCF726}"/>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294385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CDF777-D6C2-3F46-8986-AB92D6F138A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D924843-4AEB-D54E-8378-5F3ED10C3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6C696FA-A1BC-744F-8948-48C85CD3E4EF}"/>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5" name="Tijdelijke aanduiding voor voettekst 4">
            <a:extLst>
              <a:ext uri="{FF2B5EF4-FFF2-40B4-BE49-F238E27FC236}">
                <a16:creationId xmlns:a16="http://schemas.microsoft.com/office/drawing/2014/main" id="{DDFDC63C-097D-E944-8C1E-1175DD66B5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5584375-F18C-0043-BADC-06026CB18724}"/>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3084967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35151-E16F-BF42-AB91-04FE08FB8E3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6A91BB0-3AB2-1B4F-8BED-26B0877CEBA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66C0707-1F40-2343-BD43-10BDAE65807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3652CF1-3341-7F48-B3FE-65F9DF3EF8AE}"/>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6" name="Tijdelijke aanduiding voor voettekst 5">
            <a:extLst>
              <a:ext uri="{FF2B5EF4-FFF2-40B4-BE49-F238E27FC236}">
                <a16:creationId xmlns:a16="http://schemas.microsoft.com/office/drawing/2014/main" id="{8285CA38-6400-A04C-B3EC-958FB095796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BB07773-1D15-ED44-9A42-E5A8ED35C080}"/>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1689137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0AA-E480-6549-AA9E-C6D8E47D12D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CEB77EF-006E-EF41-B1A4-DC6FBB7CCE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FF0D70A-A95D-6549-A1F7-2CA0452004F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922F4DB-4956-3145-99A1-DB02666BC5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3506211-0A82-914D-827B-630E2BA5074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DB6E914-03D5-6B4E-BD76-6654356F7489}"/>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8" name="Tijdelijke aanduiding voor voettekst 7">
            <a:extLst>
              <a:ext uri="{FF2B5EF4-FFF2-40B4-BE49-F238E27FC236}">
                <a16:creationId xmlns:a16="http://schemas.microsoft.com/office/drawing/2014/main" id="{4D4D1B67-D510-1644-89B3-394F8849351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9E9F92D-082C-2244-8D4D-AC21F3E376C2}"/>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309210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21B2B-8343-714D-98F4-BA647C682EC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00B6666-E68A-2542-98A5-19B15AF53981}"/>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4" name="Tijdelijke aanduiding voor voettekst 3">
            <a:extLst>
              <a:ext uri="{FF2B5EF4-FFF2-40B4-BE49-F238E27FC236}">
                <a16:creationId xmlns:a16="http://schemas.microsoft.com/office/drawing/2014/main" id="{48073808-A962-DB4F-AD8E-2E0E4672F56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82C0C77-4F88-9347-9BD9-FECCFACBC4E1}"/>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300763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858F377-8093-7D4A-B6C2-43580C6740B0}"/>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3" name="Tijdelijke aanduiding voor voettekst 2">
            <a:extLst>
              <a:ext uri="{FF2B5EF4-FFF2-40B4-BE49-F238E27FC236}">
                <a16:creationId xmlns:a16="http://schemas.microsoft.com/office/drawing/2014/main" id="{21EB2D85-73F9-BA43-9976-6AFC0AE2448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7BDA27F-AB44-214C-AD64-D938B9BB7729}"/>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420348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011AFE-06B7-E440-B43B-2A6E9C2176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C4703B9-D88F-8B41-B8C0-7A034F06F9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894F4F0-EDFA-E441-99A8-46065CD39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1006CA7-55D9-DD41-8ABB-86B335223A6C}"/>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6" name="Tijdelijke aanduiding voor voettekst 5">
            <a:extLst>
              <a:ext uri="{FF2B5EF4-FFF2-40B4-BE49-F238E27FC236}">
                <a16:creationId xmlns:a16="http://schemas.microsoft.com/office/drawing/2014/main" id="{CF8E7865-9B91-8547-9F85-0E3AEEDD42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94468E7-D2F5-5742-BC0B-1F03A4053889}"/>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227537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EDAED-7D39-CD4E-9F5D-661D2204BE3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B608A31-661D-9944-B89A-3D6B594E2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47FFA6D-6621-6D4B-9672-22717A992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0A2794-825E-2243-A378-98FE355120C0}"/>
              </a:ext>
            </a:extLst>
          </p:cNvPr>
          <p:cNvSpPr>
            <a:spLocks noGrp="1"/>
          </p:cNvSpPr>
          <p:nvPr>
            <p:ph type="dt" sz="half" idx="10"/>
          </p:nvPr>
        </p:nvSpPr>
        <p:spPr/>
        <p:txBody>
          <a:bodyPr/>
          <a:lstStyle/>
          <a:p>
            <a:fld id="{50562B60-F145-1F49-B98C-EA986565C819}" type="datetimeFigureOut">
              <a:rPr lang="nl-NL" smtClean="0"/>
              <a:t>23-05-2021</a:t>
            </a:fld>
            <a:endParaRPr lang="nl-NL"/>
          </a:p>
        </p:txBody>
      </p:sp>
      <p:sp>
        <p:nvSpPr>
          <p:cNvPr id="6" name="Tijdelijke aanduiding voor voettekst 5">
            <a:extLst>
              <a:ext uri="{FF2B5EF4-FFF2-40B4-BE49-F238E27FC236}">
                <a16:creationId xmlns:a16="http://schemas.microsoft.com/office/drawing/2014/main" id="{3629E597-9159-9443-AC50-A7B1214442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5145592-4B21-A349-B0AD-7B6E6299FE2E}"/>
              </a:ext>
            </a:extLst>
          </p:cNvPr>
          <p:cNvSpPr>
            <a:spLocks noGrp="1"/>
          </p:cNvSpPr>
          <p:nvPr>
            <p:ph type="sldNum" sz="quarter" idx="12"/>
          </p:nvPr>
        </p:nvSpPr>
        <p:spPr/>
        <p:txBody>
          <a:bodyPr/>
          <a:lstStyle/>
          <a:p>
            <a:fld id="{4A352C12-A878-B04E-8893-B1EF88EAFAC6}" type="slidenum">
              <a:rPr lang="nl-NL" smtClean="0"/>
              <a:t>‹nr.›</a:t>
            </a:fld>
            <a:endParaRPr lang="nl-NL"/>
          </a:p>
        </p:txBody>
      </p:sp>
    </p:spTree>
    <p:extLst>
      <p:ext uri="{BB962C8B-B14F-4D97-AF65-F5344CB8AC3E}">
        <p14:creationId xmlns:p14="http://schemas.microsoft.com/office/powerpoint/2010/main" val="146399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47EABD5-BF78-5D4E-8491-DBADAF84D4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2719220-ABEC-BB4E-85D4-88E008201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0B224AD-97AC-E84C-8DD8-E07FAC02F1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62B60-F145-1F49-B98C-EA986565C819}" type="datetimeFigureOut">
              <a:rPr lang="nl-NL" smtClean="0"/>
              <a:t>23-05-2021</a:t>
            </a:fld>
            <a:endParaRPr lang="nl-NL"/>
          </a:p>
        </p:txBody>
      </p:sp>
      <p:sp>
        <p:nvSpPr>
          <p:cNvPr id="5" name="Tijdelijke aanduiding voor voettekst 4">
            <a:extLst>
              <a:ext uri="{FF2B5EF4-FFF2-40B4-BE49-F238E27FC236}">
                <a16:creationId xmlns:a16="http://schemas.microsoft.com/office/drawing/2014/main" id="{37810134-872D-DD4B-B45C-98F7C7A70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C0521FD-54FE-F943-ADF8-64F60EC23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52C12-A878-B04E-8893-B1EF88EAFAC6}" type="slidenum">
              <a:rPr lang="nl-NL" smtClean="0"/>
              <a:t>‹nr.›</a:t>
            </a:fld>
            <a:endParaRPr lang="nl-NL"/>
          </a:p>
        </p:txBody>
      </p:sp>
    </p:spTree>
    <p:extLst>
      <p:ext uri="{BB962C8B-B14F-4D97-AF65-F5344CB8AC3E}">
        <p14:creationId xmlns:p14="http://schemas.microsoft.com/office/powerpoint/2010/main" val="3227445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AC3mc9jlEJ8"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C9tqR_tRSIk" TargetMode="External"/><Relationship Id="rId2" Type="http://schemas.openxmlformats.org/officeDocument/2006/relationships/image" Target="../media/image17.tiff"/><Relationship Id="rId1" Type="http://schemas.openxmlformats.org/officeDocument/2006/relationships/slideLayout" Target="../slideLayouts/slideLayout7.xml"/><Relationship Id="rId5" Type="http://schemas.openxmlformats.org/officeDocument/2006/relationships/hyperlink" Target="https://www.dakenraad.nl/fly-through-animatie-herbouwde-notre-dame/?web=1&amp;wdLOR=c6D792824-16F2-B348-89FA-34EB42AC488E" TargetMode="External"/><Relationship Id="rId4" Type="http://schemas.openxmlformats.org/officeDocument/2006/relationships/hyperlink" Target="https://www.youtube.com/watch?v=CnNB732aFw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5">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6786AB-5147-2340-B388-D06D5B814859}"/>
              </a:ext>
            </a:extLst>
          </p:cNvPr>
          <p:cNvSpPr>
            <a:spLocks noGrp="1"/>
          </p:cNvSpPr>
          <p:nvPr>
            <p:ph type="title"/>
          </p:nvPr>
        </p:nvSpPr>
        <p:spPr>
          <a:xfrm>
            <a:off x="457201" y="412454"/>
            <a:ext cx="2381250" cy="2101850"/>
          </a:xfrm>
        </p:spPr>
        <p:txBody>
          <a:bodyPr>
            <a:normAutofit/>
          </a:bodyPr>
          <a:lstStyle/>
          <a:p>
            <a:r>
              <a:rPr lang="nl-NL" sz="2800"/>
              <a:t>Middeleeuwen</a:t>
            </a:r>
          </a:p>
        </p:txBody>
      </p:sp>
      <p:sp>
        <p:nvSpPr>
          <p:cNvPr id="26" name="Rectangle 17">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19">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D291349A-C1BF-1540-9700-03DE1A637DCA}"/>
              </a:ext>
            </a:extLst>
          </p:cNvPr>
          <p:cNvSpPr>
            <a:spLocks noGrp="1"/>
          </p:cNvSpPr>
          <p:nvPr>
            <p:ph idx="1"/>
          </p:nvPr>
        </p:nvSpPr>
        <p:spPr>
          <a:xfrm>
            <a:off x="3157538" y="412454"/>
            <a:ext cx="3243262" cy="2101850"/>
          </a:xfrm>
        </p:spPr>
        <p:txBody>
          <a:bodyPr anchor="ctr">
            <a:normAutofit/>
          </a:bodyPr>
          <a:lstStyle/>
          <a:p>
            <a:pPr marL="0" indent="0">
              <a:buNone/>
            </a:pPr>
            <a:r>
              <a:rPr lang="nl-NL" sz="1700" dirty="0"/>
              <a:t>Bestaat uit</a:t>
            </a:r>
          </a:p>
          <a:p>
            <a:pPr marL="0" indent="0">
              <a:buNone/>
            </a:pPr>
            <a:endParaRPr lang="nl-NL" sz="1700" dirty="0"/>
          </a:p>
          <a:p>
            <a:pPr marL="0" indent="0">
              <a:buNone/>
            </a:pPr>
            <a:r>
              <a:rPr lang="nl-NL" sz="1700" dirty="0"/>
              <a:t>Hoge Middeleeuwen (Romaanse periode)</a:t>
            </a:r>
          </a:p>
          <a:p>
            <a:pPr marL="0" indent="0">
              <a:buNone/>
            </a:pPr>
            <a:r>
              <a:rPr lang="nl-NL" sz="1700" dirty="0"/>
              <a:t>Late Middeleeuwen (Gotische periode)</a:t>
            </a:r>
          </a:p>
        </p:txBody>
      </p:sp>
      <p:pic>
        <p:nvPicPr>
          <p:cNvPr id="5" name="Afbeelding 4">
            <a:extLst>
              <a:ext uri="{FF2B5EF4-FFF2-40B4-BE49-F238E27FC236}">
                <a16:creationId xmlns:a16="http://schemas.microsoft.com/office/drawing/2014/main" id="{D7DDD2A6-59EB-B842-8B13-E7A6B2F70E34}"/>
              </a:ext>
            </a:extLst>
          </p:cNvPr>
          <p:cNvPicPr>
            <a:picLocks noChangeAspect="1"/>
          </p:cNvPicPr>
          <p:nvPr/>
        </p:nvPicPr>
        <p:blipFill rotWithShape="1">
          <a:blip r:embed="rId2"/>
          <a:srcRect t="2944" b="5470"/>
          <a:stretch/>
        </p:blipFill>
        <p:spPr>
          <a:xfrm>
            <a:off x="20" y="2959630"/>
            <a:ext cx="6400781" cy="3898370"/>
          </a:xfrm>
          <a:prstGeom prst="rect">
            <a:avLst/>
          </a:prstGeom>
        </p:spPr>
      </p:pic>
      <p:pic>
        <p:nvPicPr>
          <p:cNvPr id="4" name="Afbeelding 3">
            <a:extLst>
              <a:ext uri="{FF2B5EF4-FFF2-40B4-BE49-F238E27FC236}">
                <a16:creationId xmlns:a16="http://schemas.microsoft.com/office/drawing/2014/main" id="{64A3BD06-791C-BC4B-B78A-A7322449A858}"/>
              </a:ext>
            </a:extLst>
          </p:cNvPr>
          <p:cNvPicPr>
            <a:picLocks noChangeAspect="1"/>
          </p:cNvPicPr>
          <p:nvPr/>
        </p:nvPicPr>
        <p:blipFill rotWithShape="1">
          <a:blip r:embed="rId3"/>
          <a:srcRect l="10512" r="7821"/>
          <a:stretch/>
        </p:blipFill>
        <p:spPr>
          <a:xfrm>
            <a:off x="6591299" y="1"/>
            <a:ext cx="5600701" cy="6857999"/>
          </a:xfrm>
          <a:prstGeom prst="rect">
            <a:avLst/>
          </a:prstGeom>
        </p:spPr>
      </p:pic>
      <p:cxnSp>
        <p:nvCxnSpPr>
          <p:cNvPr id="17" name="Rechte verbindingslijn met pijl 16">
            <a:extLst>
              <a:ext uri="{FF2B5EF4-FFF2-40B4-BE49-F238E27FC236}">
                <a16:creationId xmlns:a16="http://schemas.microsoft.com/office/drawing/2014/main" id="{B1399070-1C4E-2044-8D87-43AC68CEBB62}"/>
              </a:ext>
            </a:extLst>
          </p:cNvPr>
          <p:cNvCxnSpPr>
            <a:cxnSpLocks/>
          </p:cNvCxnSpPr>
          <p:nvPr/>
        </p:nvCxnSpPr>
        <p:spPr>
          <a:xfrm>
            <a:off x="4188542" y="1645378"/>
            <a:ext cx="766916" cy="10628"/>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590E754D-9050-7C47-94AB-4EA13BBDA347}"/>
              </a:ext>
            </a:extLst>
          </p:cNvPr>
          <p:cNvCxnSpPr>
            <a:cxnSpLocks/>
          </p:cNvCxnSpPr>
          <p:nvPr/>
        </p:nvCxnSpPr>
        <p:spPr>
          <a:xfrm>
            <a:off x="4188542" y="2193310"/>
            <a:ext cx="0" cy="579387"/>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352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6BBDCBE8-DD5C-6349-A085-83453F847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34" y="2395442"/>
            <a:ext cx="5828261" cy="3878442"/>
          </a:xfrm>
          <a:prstGeom prst="rect">
            <a:avLst/>
          </a:prstGeom>
        </p:spPr>
      </p:pic>
      <p:pic>
        <p:nvPicPr>
          <p:cNvPr id="4" name="Afbeelding 4">
            <a:extLst>
              <a:ext uri="{FF2B5EF4-FFF2-40B4-BE49-F238E27FC236}">
                <a16:creationId xmlns:a16="http://schemas.microsoft.com/office/drawing/2014/main" id="{9FF1A101-CAE9-6A41-8054-66A18C7A8D8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6595"/>
          <a:stretch/>
        </p:blipFill>
        <p:spPr>
          <a:xfrm rot="21600000">
            <a:off x="6182505" y="2934544"/>
            <a:ext cx="5828261" cy="2800238"/>
          </a:xfrm>
          <a:prstGeom prst="rect">
            <a:avLst/>
          </a:prstGeom>
        </p:spPr>
      </p:pic>
      <p:sp>
        <p:nvSpPr>
          <p:cNvPr id="89" name="Tekstvak 88">
            <a:extLst>
              <a:ext uri="{FF2B5EF4-FFF2-40B4-BE49-F238E27FC236}">
                <a16:creationId xmlns:a16="http://schemas.microsoft.com/office/drawing/2014/main" id="{45405B3D-A36B-B74D-AC4F-705A00B0D142}"/>
              </a:ext>
            </a:extLst>
          </p:cNvPr>
          <p:cNvSpPr txBox="1"/>
          <p:nvPr/>
        </p:nvSpPr>
        <p:spPr>
          <a:xfrm>
            <a:off x="3689349" y="82276"/>
            <a:ext cx="5729817" cy="1661993"/>
          </a:xfrm>
          <a:prstGeom prst="rect">
            <a:avLst/>
          </a:prstGeom>
          <a:noFill/>
        </p:spPr>
        <p:txBody>
          <a:bodyPr wrap="square" rtlCol="0">
            <a:spAutoFit/>
          </a:bodyPr>
          <a:lstStyle/>
          <a:p>
            <a:pPr algn="l"/>
            <a:r>
              <a:rPr lang="nl-NL" sz="6600" dirty="0"/>
              <a:t>Romeins</a:t>
            </a:r>
          </a:p>
          <a:p>
            <a:pPr algn="l"/>
            <a:r>
              <a:rPr lang="nl-NL" dirty="0"/>
              <a:t>Romeinse poort met </a:t>
            </a:r>
            <a:r>
              <a:rPr lang="nl-NL" dirty="0" err="1"/>
              <a:t>rusticablokken</a:t>
            </a:r>
            <a:r>
              <a:rPr lang="nl-NL" dirty="0"/>
              <a:t> en ionische zuilen. OP de achterzijde een aquaduct</a:t>
            </a:r>
          </a:p>
        </p:txBody>
      </p:sp>
    </p:spTree>
    <p:extLst>
      <p:ext uri="{BB962C8B-B14F-4D97-AF65-F5344CB8AC3E}">
        <p14:creationId xmlns:p14="http://schemas.microsoft.com/office/powerpoint/2010/main" val="1967265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4">
            <a:extLst>
              <a:ext uri="{FF2B5EF4-FFF2-40B4-BE49-F238E27FC236}">
                <a16:creationId xmlns:a16="http://schemas.microsoft.com/office/drawing/2014/main" id="{7B72DC0C-D7B3-B54A-A4EE-82D9DC9A0DBD}"/>
              </a:ext>
            </a:extLst>
          </p:cNvPr>
          <p:cNvPicPr>
            <a:picLocks noChangeAspect="1"/>
          </p:cNvPicPr>
          <p:nvPr/>
        </p:nvPicPr>
        <p:blipFill rotWithShape="1">
          <a:blip r:embed="rId2">
            <a:extLst>
              <a:ext uri="{28A0092B-C50C-407E-A947-70E740481C1C}">
                <a14:useLocalDpi xmlns:a14="http://schemas.microsoft.com/office/drawing/2010/main" val="0"/>
              </a:ext>
            </a:extLst>
          </a:blip>
          <a:srcRect l="2088"/>
          <a:stretch/>
        </p:blipFill>
        <p:spPr>
          <a:xfrm>
            <a:off x="181234" y="2769719"/>
            <a:ext cx="5828261" cy="3129888"/>
          </a:xfrm>
          <a:prstGeom prst="rect">
            <a:avLst/>
          </a:prstGeom>
        </p:spPr>
      </p:pic>
      <p:pic>
        <p:nvPicPr>
          <p:cNvPr id="5" name="Afbeelding 5">
            <a:extLst>
              <a:ext uri="{FF2B5EF4-FFF2-40B4-BE49-F238E27FC236}">
                <a16:creationId xmlns:a16="http://schemas.microsoft.com/office/drawing/2014/main" id="{39D1A549-B9DB-154C-B37D-85286410C25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300" r="-1" b="-1"/>
          <a:stretch/>
        </p:blipFill>
        <p:spPr>
          <a:xfrm rot="21600000">
            <a:off x="6182505" y="2934542"/>
            <a:ext cx="5828261" cy="2800242"/>
          </a:xfrm>
          <a:prstGeom prst="rect">
            <a:avLst/>
          </a:prstGeom>
        </p:spPr>
      </p:pic>
      <p:sp>
        <p:nvSpPr>
          <p:cNvPr id="62" name="Tekstvak 61">
            <a:extLst>
              <a:ext uri="{FF2B5EF4-FFF2-40B4-BE49-F238E27FC236}">
                <a16:creationId xmlns:a16="http://schemas.microsoft.com/office/drawing/2014/main" id="{FB04B29A-CF94-7345-A454-2FD776B7FF7B}"/>
              </a:ext>
            </a:extLst>
          </p:cNvPr>
          <p:cNvSpPr txBox="1"/>
          <p:nvPr/>
        </p:nvSpPr>
        <p:spPr>
          <a:xfrm>
            <a:off x="3266608" y="194453"/>
            <a:ext cx="5655733" cy="1661993"/>
          </a:xfrm>
          <a:prstGeom prst="rect">
            <a:avLst/>
          </a:prstGeom>
          <a:noFill/>
        </p:spPr>
        <p:txBody>
          <a:bodyPr wrap="square" rtlCol="0">
            <a:spAutoFit/>
          </a:bodyPr>
          <a:lstStyle/>
          <a:p>
            <a:pPr algn="l"/>
            <a:r>
              <a:rPr lang="nl-NL" sz="6600" dirty="0"/>
              <a:t>Romaans</a:t>
            </a:r>
          </a:p>
          <a:p>
            <a:pPr algn="l"/>
            <a:r>
              <a:rPr lang="nl-NL" dirty="0"/>
              <a:t>Portaal is een ronde boog en </a:t>
            </a:r>
            <a:r>
              <a:rPr lang="nl-NL" dirty="0" err="1"/>
              <a:t>rondboognissen</a:t>
            </a:r>
            <a:r>
              <a:rPr lang="nl-NL" dirty="0"/>
              <a:t>.</a:t>
            </a:r>
          </a:p>
          <a:p>
            <a:pPr algn="l"/>
            <a:r>
              <a:rPr lang="nl-NL" dirty="0"/>
              <a:t>(Ook te zien in de Sint-Jans kathedraal)</a:t>
            </a:r>
          </a:p>
        </p:txBody>
      </p:sp>
    </p:spTree>
    <p:extLst>
      <p:ext uri="{BB962C8B-B14F-4D97-AF65-F5344CB8AC3E}">
        <p14:creationId xmlns:p14="http://schemas.microsoft.com/office/powerpoint/2010/main" val="330184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4">
            <a:extLst>
              <a:ext uri="{FF2B5EF4-FFF2-40B4-BE49-F238E27FC236}">
                <a16:creationId xmlns:a16="http://schemas.microsoft.com/office/drawing/2014/main" id="{22520400-0626-F146-9045-ECBF53AD5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08" y="3703906"/>
            <a:ext cx="5167185" cy="2793566"/>
          </a:xfrm>
          <a:prstGeom prst="rect">
            <a:avLst/>
          </a:prstGeom>
        </p:spPr>
      </p:pic>
      <p:pic>
        <p:nvPicPr>
          <p:cNvPr id="6" name="Afbeelding 4">
            <a:extLst>
              <a:ext uri="{FF2B5EF4-FFF2-40B4-BE49-F238E27FC236}">
                <a16:creationId xmlns:a16="http://schemas.microsoft.com/office/drawing/2014/main" id="{A3345033-10BA-5541-B5D9-CA012B81A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394" y="2897337"/>
            <a:ext cx="5167185" cy="2760320"/>
          </a:xfrm>
          <a:prstGeom prst="rect">
            <a:avLst/>
          </a:prstGeom>
        </p:spPr>
      </p:pic>
      <p:sp>
        <p:nvSpPr>
          <p:cNvPr id="66" name="Tekstvak 65">
            <a:extLst>
              <a:ext uri="{FF2B5EF4-FFF2-40B4-BE49-F238E27FC236}">
                <a16:creationId xmlns:a16="http://schemas.microsoft.com/office/drawing/2014/main" id="{6D1A7ECB-90A7-B441-9C3E-84D00512D48A}"/>
              </a:ext>
            </a:extLst>
          </p:cNvPr>
          <p:cNvSpPr txBox="1"/>
          <p:nvPr/>
        </p:nvSpPr>
        <p:spPr>
          <a:xfrm>
            <a:off x="1170517" y="736600"/>
            <a:ext cx="9423400" cy="1661993"/>
          </a:xfrm>
          <a:prstGeom prst="rect">
            <a:avLst/>
          </a:prstGeom>
          <a:noFill/>
        </p:spPr>
        <p:txBody>
          <a:bodyPr wrap="square" rtlCol="0">
            <a:spAutoFit/>
          </a:bodyPr>
          <a:lstStyle/>
          <a:p>
            <a:pPr algn="l"/>
            <a:r>
              <a:rPr lang="nl-NL" sz="6600" dirty="0"/>
              <a:t>Gotiek</a:t>
            </a:r>
          </a:p>
          <a:p>
            <a:pPr algn="l"/>
            <a:r>
              <a:rPr lang="nl-NL" dirty="0"/>
              <a:t>Vensters Gotische kerk, glas in lood en maaswerk in het venster. (Ook te zien in de Sint-Jans kathedraal)</a:t>
            </a:r>
          </a:p>
        </p:txBody>
      </p:sp>
    </p:spTree>
    <p:extLst>
      <p:ext uri="{BB962C8B-B14F-4D97-AF65-F5344CB8AC3E}">
        <p14:creationId xmlns:p14="http://schemas.microsoft.com/office/powerpoint/2010/main" val="3802397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36814-3234-4A4C-B061-26A756756515}"/>
              </a:ext>
            </a:extLst>
          </p:cNvPr>
          <p:cNvSpPr>
            <a:spLocks noGrp="1"/>
          </p:cNvSpPr>
          <p:nvPr>
            <p:ph type="title"/>
          </p:nvPr>
        </p:nvSpPr>
        <p:spPr/>
        <p:txBody>
          <a:bodyPr/>
          <a:lstStyle/>
          <a:p>
            <a:r>
              <a:rPr lang="nl-NL" dirty="0"/>
              <a:t>De biljetten met meer waarde verwijzen naar een periode na de Middeleeuwen</a:t>
            </a:r>
          </a:p>
        </p:txBody>
      </p:sp>
      <p:sp>
        <p:nvSpPr>
          <p:cNvPr id="3" name="Tijdelijke aanduiding voor inhoud 2">
            <a:extLst>
              <a:ext uri="{FF2B5EF4-FFF2-40B4-BE49-F238E27FC236}">
                <a16:creationId xmlns:a16="http://schemas.microsoft.com/office/drawing/2014/main" id="{047B986D-D495-414E-9CEF-2697479E058B}"/>
              </a:ext>
            </a:extLst>
          </p:cNvPr>
          <p:cNvSpPr>
            <a:spLocks noGrp="1"/>
          </p:cNvSpPr>
          <p:nvPr>
            <p:ph idx="1"/>
          </p:nvPr>
        </p:nvSpPr>
        <p:spPr/>
        <p:txBody>
          <a:bodyPr/>
          <a:lstStyle/>
          <a:p>
            <a:r>
              <a:rPr lang="nl-NL" dirty="0"/>
              <a:t>Renaissance</a:t>
            </a:r>
          </a:p>
          <a:p>
            <a:r>
              <a:rPr lang="nl-NL" dirty="0"/>
              <a:t>Barok</a:t>
            </a:r>
          </a:p>
          <a:p>
            <a:r>
              <a:rPr lang="nl-NL" dirty="0"/>
              <a:t>Modernen (= na 1850)</a:t>
            </a:r>
          </a:p>
        </p:txBody>
      </p:sp>
    </p:spTree>
    <p:extLst>
      <p:ext uri="{BB962C8B-B14F-4D97-AF65-F5344CB8AC3E}">
        <p14:creationId xmlns:p14="http://schemas.microsoft.com/office/powerpoint/2010/main" val="728603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5">
            <a:extLst>
              <a:ext uri="{FF2B5EF4-FFF2-40B4-BE49-F238E27FC236}">
                <a16:creationId xmlns:a16="http://schemas.microsoft.com/office/drawing/2014/main" id="{7A25BEC2-4786-EF45-B5FE-69724AB122EC}"/>
              </a:ext>
            </a:extLst>
          </p:cNvPr>
          <p:cNvPicPr>
            <a:picLocks noChangeAspect="1"/>
          </p:cNvPicPr>
          <p:nvPr/>
        </p:nvPicPr>
        <p:blipFill rotWithShape="1">
          <a:blip r:embed="rId2">
            <a:extLst>
              <a:ext uri="{28A0092B-C50C-407E-A947-70E740481C1C}">
                <a14:useLocalDpi xmlns:a14="http://schemas.microsoft.com/office/drawing/2010/main" val="0"/>
              </a:ext>
            </a:extLst>
          </a:blip>
          <a:srcRect l="16464"/>
          <a:stretch/>
        </p:blipFill>
        <p:spPr>
          <a:xfrm>
            <a:off x="156408" y="2876115"/>
            <a:ext cx="5803323" cy="3890357"/>
          </a:xfrm>
          <a:prstGeom prst="rect">
            <a:avLst/>
          </a:prstGeom>
        </p:spPr>
      </p:pic>
      <p:pic>
        <p:nvPicPr>
          <p:cNvPr id="4" name="Afbeelding 4">
            <a:extLst>
              <a:ext uri="{FF2B5EF4-FFF2-40B4-BE49-F238E27FC236}">
                <a16:creationId xmlns:a16="http://schemas.microsoft.com/office/drawing/2014/main" id="{E245ABE3-A2EC-EB46-8D22-22FD24DE05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87" r="15177"/>
          <a:stretch/>
        </p:blipFill>
        <p:spPr>
          <a:xfrm>
            <a:off x="6147601" y="2876115"/>
            <a:ext cx="5803323" cy="3890357"/>
          </a:xfrm>
          <a:prstGeom prst="rect">
            <a:avLst/>
          </a:prstGeom>
        </p:spPr>
      </p:pic>
      <p:sp>
        <p:nvSpPr>
          <p:cNvPr id="222" name="Tekstvak 221">
            <a:extLst>
              <a:ext uri="{FF2B5EF4-FFF2-40B4-BE49-F238E27FC236}">
                <a16:creationId xmlns:a16="http://schemas.microsoft.com/office/drawing/2014/main" id="{B3761944-98C0-CC41-BF7D-22836B4A4D63}"/>
              </a:ext>
            </a:extLst>
          </p:cNvPr>
          <p:cNvSpPr txBox="1"/>
          <p:nvPr/>
        </p:nvSpPr>
        <p:spPr>
          <a:xfrm>
            <a:off x="338667" y="557195"/>
            <a:ext cx="11778945" cy="1938992"/>
          </a:xfrm>
          <a:prstGeom prst="rect">
            <a:avLst/>
          </a:prstGeom>
          <a:noFill/>
        </p:spPr>
        <p:txBody>
          <a:bodyPr wrap="square" rtlCol="0">
            <a:spAutoFit/>
          </a:bodyPr>
          <a:lstStyle/>
          <a:p>
            <a:pPr algn="l"/>
            <a:r>
              <a:rPr lang="nl-NL" sz="6600" dirty="0"/>
              <a:t>De Renaissance</a:t>
            </a:r>
          </a:p>
          <a:p>
            <a:pPr algn="l"/>
            <a:endParaRPr lang="nl-NL" dirty="0"/>
          </a:p>
          <a:p>
            <a:pPr algn="l"/>
            <a:r>
              <a:rPr lang="nl-NL" dirty="0"/>
              <a:t>Is afgeleid van de Romeinen maar uitgevoerd met meer vrijheid door bijvoorbeeld een ‘open’ fronton. </a:t>
            </a:r>
          </a:p>
          <a:p>
            <a:pPr algn="l"/>
            <a:r>
              <a:rPr lang="nl-NL" dirty="0"/>
              <a:t>Het is de vestibule van </a:t>
            </a:r>
            <a:r>
              <a:rPr lang="nl-NL" dirty="0" err="1"/>
              <a:t>Bilbliotheca</a:t>
            </a:r>
            <a:r>
              <a:rPr lang="nl-NL" dirty="0"/>
              <a:t> </a:t>
            </a:r>
            <a:r>
              <a:rPr lang="nl-NL" dirty="0" err="1"/>
              <a:t>laurenziana</a:t>
            </a:r>
            <a:r>
              <a:rPr lang="nl-NL" dirty="0"/>
              <a:t> te Florence. Ontworpen door Michelangelo in 1523</a:t>
            </a:r>
          </a:p>
        </p:txBody>
      </p:sp>
    </p:spTree>
    <p:extLst>
      <p:ext uri="{BB962C8B-B14F-4D97-AF65-F5344CB8AC3E}">
        <p14:creationId xmlns:p14="http://schemas.microsoft.com/office/powerpoint/2010/main" val="3313975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5">
            <a:extLst>
              <a:ext uri="{FF2B5EF4-FFF2-40B4-BE49-F238E27FC236}">
                <a16:creationId xmlns:a16="http://schemas.microsoft.com/office/drawing/2014/main" id="{89E9A0CC-36DF-974F-BC40-21B5FBE0F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5" y="2105794"/>
            <a:ext cx="4742993" cy="2640266"/>
          </a:xfrm>
          <a:prstGeom prst="rect">
            <a:avLst/>
          </a:prstGeom>
        </p:spPr>
      </p:pic>
      <p:cxnSp>
        <p:nvCxnSpPr>
          <p:cNvPr id="18" name="Straight Connector 9">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D4D94F"/>
            </a:solidFill>
          </a:ln>
        </p:spPr>
        <p:style>
          <a:lnRef idx="1">
            <a:schemeClr val="accent1"/>
          </a:lnRef>
          <a:fillRef idx="0">
            <a:schemeClr val="accent1"/>
          </a:fillRef>
          <a:effectRef idx="0">
            <a:schemeClr val="accent1"/>
          </a:effectRef>
          <a:fontRef idx="minor">
            <a:schemeClr val="tx1"/>
          </a:fontRef>
        </p:style>
      </p:cxnSp>
      <p:pic>
        <p:nvPicPr>
          <p:cNvPr id="17" name="Afbeelding 18">
            <a:extLst>
              <a:ext uri="{FF2B5EF4-FFF2-40B4-BE49-F238E27FC236}">
                <a16:creationId xmlns:a16="http://schemas.microsoft.com/office/drawing/2014/main" id="{204DE93F-4221-0740-A00B-872A7B938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321" y="2114132"/>
            <a:ext cx="5036404" cy="2631928"/>
          </a:xfrm>
          <a:prstGeom prst="rect">
            <a:avLst/>
          </a:prstGeom>
        </p:spPr>
      </p:pic>
      <p:sp>
        <p:nvSpPr>
          <p:cNvPr id="51" name="Tekstvak 50">
            <a:extLst>
              <a:ext uri="{FF2B5EF4-FFF2-40B4-BE49-F238E27FC236}">
                <a16:creationId xmlns:a16="http://schemas.microsoft.com/office/drawing/2014/main" id="{5923A736-6C23-7F4A-A95B-1BD35E8908C4}"/>
              </a:ext>
            </a:extLst>
          </p:cNvPr>
          <p:cNvSpPr txBox="1"/>
          <p:nvPr/>
        </p:nvSpPr>
        <p:spPr>
          <a:xfrm>
            <a:off x="4308735" y="95230"/>
            <a:ext cx="3574530" cy="1384995"/>
          </a:xfrm>
          <a:prstGeom prst="rect">
            <a:avLst/>
          </a:prstGeom>
          <a:noFill/>
        </p:spPr>
        <p:txBody>
          <a:bodyPr wrap="square" rtlCol="0">
            <a:spAutoFit/>
          </a:bodyPr>
          <a:lstStyle/>
          <a:p>
            <a:pPr algn="l"/>
            <a:r>
              <a:rPr lang="nl-NL" sz="6600" dirty="0"/>
              <a:t>De Barok</a:t>
            </a:r>
          </a:p>
          <a:p>
            <a:pPr algn="l"/>
            <a:r>
              <a:rPr lang="nl-NL" dirty="0"/>
              <a:t>Veel decoratie. Fronton met krullen.</a:t>
            </a:r>
          </a:p>
        </p:txBody>
      </p:sp>
    </p:spTree>
    <p:extLst>
      <p:ext uri="{BB962C8B-B14F-4D97-AF65-F5344CB8AC3E}">
        <p14:creationId xmlns:p14="http://schemas.microsoft.com/office/powerpoint/2010/main" val="886250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55EA01-7B54-BD4F-A939-A70C1B79BC52}"/>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nl-NL" sz="5200" kern="1200" dirty="0">
                <a:solidFill>
                  <a:schemeClr val="tx1"/>
                </a:solidFill>
                <a:latin typeface="+mj-lt"/>
                <a:ea typeface="+mj-ea"/>
                <a:cs typeface="+mj-cs"/>
              </a:rPr>
              <a:t>De vroege moderne architectuur</a:t>
            </a:r>
            <a:br>
              <a:rPr lang="nl-NL" sz="5200" kern="1200" dirty="0">
                <a:solidFill>
                  <a:schemeClr val="tx1"/>
                </a:solidFill>
                <a:latin typeface="+mj-lt"/>
                <a:ea typeface="+mj-ea"/>
                <a:cs typeface="+mj-cs"/>
              </a:rPr>
            </a:br>
            <a:r>
              <a:rPr lang="nl-NL" sz="1800" kern="1200" dirty="0">
                <a:solidFill>
                  <a:schemeClr val="tx1"/>
                </a:solidFill>
                <a:latin typeface="+mj-lt"/>
                <a:ea typeface="+mj-ea"/>
                <a:cs typeface="+mj-cs"/>
              </a:rPr>
              <a:t>Architectuur laat traditie los en </a:t>
            </a:r>
            <a:r>
              <a:rPr lang="nl-NL" sz="1800" kern="1200" dirty="0" err="1">
                <a:solidFill>
                  <a:schemeClr val="tx1"/>
                </a:solidFill>
                <a:latin typeface="+mj-lt"/>
                <a:ea typeface="+mj-ea"/>
                <a:cs typeface="+mj-cs"/>
              </a:rPr>
              <a:t>gata</a:t>
            </a:r>
            <a:r>
              <a:rPr lang="nl-NL" sz="1800" kern="1200" dirty="0">
                <a:solidFill>
                  <a:schemeClr val="tx1"/>
                </a:solidFill>
                <a:latin typeface="+mj-lt"/>
                <a:ea typeface="+mj-ea"/>
                <a:cs typeface="+mj-cs"/>
              </a:rPr>
              <a:t> bouwen vanuit praktisch oogpunt. Chrystal Palace Londen 1854</a:t>
            </a:r>
            <a:endParaRPr lang="en-US" sz="5200" kern="1200" dirty="0">
              <a:solidFill>
                <a:schemeClr val="tx1"/>
              </a:solidFill>
              <a:latin typeface="+mj-lt"/>
              <a:ea typeface="+mj-ea"/>
              <a:cs typeface="+mj-cs"/>
            </a:endParaRPr>
          </a:p>
        </p:txBody>
      </p:sp>
      <p:pic>
        <p:nvPicPr>
          <p:cNvPr id="5" name="Afbeelding 5">
            <a:extLst>
              <a:ext uri="{FF2B5EF4-FFF2-40B4-BE49-F238E27FC236}">
                <a16:creationId xmlns:a16="http://schemas.microsoft.com/office/drawing/2014/main" id="{879E5398-FC85-0A45-929C-1021B68FAC92}"/>
              </a:ext>
            </a:extLst>
          </p:cNvPr>
          <p:cNvPicPr>
            <a:picLocks noChangeAspect="1"/>
          </p:cNvPicPr>
          <p:nvPr/>
        </p:nvPicPr>
        <p:blipFill rotWithShape="1">
          <a:blip r:embed="rId2">
            <a:extLst>
              <a:ext uri="{28A0092B-C50C-407E-A947-70E740481C1C}">
                <a14:useLocalDpi xmlns:a14="http://schemas.microsoft.com/office/drawing/2010/main" val="0"/>
              </a:ext>
            </a:extLst>
          </a:blip>
          <a:srcRect l="10827" r="15290" b="2"/>
          <a:stretch/>
        </p:blipFill>
        <p:spPr>
          <a:xfrm>
            <a:off x="6238389" y="2414787"/>
            <a:ext cx="5803323" cy="3890357"/>
          </a:xfrm>
          <a:prstGeom prst="rect">
            <a:avLst/>
          </a:prstGeom>
        </p:spPr>
      </p:pic>
      <p:pic>
        <p:nvPicPr>
          <p:cNvPr id="4" name="Afbeelding 4">
            <a:extLst>
              <a:ext uri="{FF2B5EF4-FFF2-40B4-BE49-F238E27FC236}">
                <a16:creationId xmlns:a16="http://schemas.microsoft.com/office/drawing/2014/main" id="{8731251F-7DD2-9A4E-BED8-66C68B387FE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807" r="23310" b="2"/>
          <a:stretch/>
        </p:blipFill>
        <p:spPr>
          <a:xfrm>
            <a:off x="287828" y="2410447"/>
            <a:ext cx="5803323" cy="3890357"/>
          </a:xfrm>
          <a:prstGeom prst="rect">
            <a:avLst/>
          </a:prstGeom>
        </p:spPr>
      </p:pic>
    </p:spTree>
    <p:extLst>
      <p:ext uri="{BB962C8B-B14F-4D97-AF65-F5344CB8AC3E}">
        <p14:creationId xmlns:p14="http://schemas.microsoft.com/office/powerpoint/2010/main" val="2741210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E2A219A-7894-D24F-8BC4-A0F5D15C9274}"/>
              </a:ext>
            </a:extLst>
          </p:cNvPr>
          <p:cNvSpPr>
            <a:spLocks noGrp="1"/>
          </p:cNvSpPr>
          <p:nvPr>
            <p:ph type="title"/>
          </p:nvPr>
        </p:nvSpPr>
        <p:spPr>
          <a:xfrm>
            <a:off x="800601" y="212806"/>
            <a:ext cx="10178934" cy="2197642"/>
          </a:xfrm>
        </p:spPr>
        <p:txBody>
          <a:bodyPr vert="horz" lIns="91440" tIns="45720" rIns="91440" bIns="45720" rtlCol="0" anchor="b">
            <a:normAutofit fontScale="90000"/>
          </a:bodyPr>
          <a:lstStyle/>
          <a:p>
            <a:pPr algn="ctr"/>
            <a:r>
              <a:rPr lang="nl-NL" sz="5200" kern="1200" dirty="0">
                <a:solidFill>
                  <a:schemeClr val="tx1"/>
                </a:solidFill>
                <a:latin typeface="+mj-lt"/>
                <a:ea typeface="+mj-ea"/>
                <a:cs typeface="+mj-cs"/>
              </a:rPr>
              <a:t>Hedendaagse architectuur/postmodernisme</a:t>
            </a:r>
            <a:br>
              <a:rPr lang="nl-NL" sz="5200" kern="1200" dirty="0">
                <a:solidFill>
                  <a:schemeClr val="tx1"/>
                </a:solidFill>
                <a:latin typeface="+mj-lt"/>
                <a:ea typeface="+mj-ea"/>
                <a:cs typeface="+mj-cs"/>
              </a:rPr>
            </a:br>
            <a:br>
              <a:rPr lang="nl-NL" sz="5200" kern="1200" dirty="0">
                <a:solidFill>
                  <a:schemeClr val="tx1"/>
                </a:solidFill>
                <a:latin typeface="+mj-lt"/>
                <a:ea typeface="+mj-ea"/>
                <a:cs typeface="+mj-cs"/>
              </a:rPr>
            </a:br>
            <a:r>
              <a:rPr lang="nl-NL" sz="2000" dirty="0"/>
              <a:t>De Stijl, veel glas (verwijzing naar Java-eiland Amsterdam moderne versie van Amsterdamse grachtenpanden</a:t>
            </a:r>
            <a:endParaRPr lang="en-US" sz="5200" kern="1200" dirty="0">
              <a:solidFill>
                <a:schemeClr val="tx1"/>
              </a:solidFill>
              <a:latin typeface="+mj-lt"/>
              <a:ea typeface="+mj-ea"/>
              <a:cs typeface="+mj-cs"/>
            </a:endParaRPr>
          </a:p>
        </p:txBody>
      </p:sp>
      <p:pic>
        <p:nvPicPr>
          <p:cNvPr id="4" name="Afbeelding 4">
            <a:extLst>
              <a:ext uri="{FF2B5EF4-FFF2-40B4-BE49-F238E27FC236}">
                <a16:creationId xmlns:a16="http://schemas.microsoft.com/office/drawing/2014/main" id="{99B0EB2F-9D59-5048-99D0-E36E6AE9F2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204" r="8717" b="-2"/>
          <a:stretch/>
        </p:blipFill>
        <p:spPr>
          <a:xfrm>
            <a:off x="198741" y="2410448"/>
            <a:ext cx="5803323" cy="3890357"/>
          </a:xfrm>
          <a:prstGeom prst="rect">
            <a:avLst/>
          </a:prstGeom>
        </p:spPr>
      </p:pic>
      <p:pic>
        <p:nvPicPr>
          <p:cNvPr id="6" name="Afbeelding 6">
            <a:extLst>
              <a:ext uri="{FF2B5EF4-FFF2-40B4-BE49-F238E27FC236}">
                <a16:creationId xmlns:a16="http://schemas.microsoft.com/office/drawing/2014/main" id="{862D09B2-957B-244E-961E-CA3F5CC5DCC6}"/>
              </a:ext>
            </a:extLst>
          </p:cNvPr>
          <p:cNvPicPr>
            <a:picLocks noChangeAspect="1"/>
          </p:cNvPicPr>
          <p:nvPr/>
        </p:nvPicPr>
        <p:blipFill rotWithShape="1">
          <a:blip r:embed="rId3">
            <a:extLst>
              <a:ext uri="{28A0092B-C50C-407E-A947-70E740481C1C}">
                <a14:useLocalDpi xmlns:a14="http://schemas.microsoft.com/office/drawing/2010/main" val="0"/>
              </a:ext>
            </a:extLst>
          </a:blip>
          <a:srcRect l="21414" r="2134" b="-2"/>
          <a:stretch/>
        </p:blipFill>
        <p:spPr>
          <a:xfrm>
            <a:off x="6189934" y="2410448"/>
            <a:ext cx="5803323" cy="3890357"/>
          </a:xfrm>
          <a:prstGeom prst="rect">
            <a:avLst/>
          </a:prstGeom>
        </p:spPr>
      </p:pic>
    </p:spTree>
    <p:extLst>
      <p:ext uri="{BB962C8B-B14F-4D97-AF65-F5344CB8AC3E}">
        <p14:creationId xmlns:p14="http://schemas.microsoft.com/office/powerpoint/2010/main" val="797376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9000"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F5ACC22-CE5B-DF4B-B6CF-EF2AE38757A6}"/>
              </a:ext>
            </a:extLst>
          </p:cNvPr>
          <p:cNvSpPr>
            <a:spLocks noGrp="1"/>
          </p:cNvSpPr>
          <p:nvPr>
            <p:ph type="title"/>
          </p:nvPr>
        </p:nvSpPr>
        <p:spPr>
          <a:xfrm>
            <a:off x="1137034" y="609599"/>
            <a:ext cx="5338194" cy="1322888"/>
          </a:xfrm>
        </p:spPr>
        <p:txBody>
          <a:bodyPr>
            <a:normAutofit/>
          </a:bodyPr>
          <a:lstStyle/>
          <a:p>
            <a:r>
              <a:rPr lang="nl-NL"/>
              <a:t>Bouwkunst</a:t>
            </a:r>
            <a:endParaRPr lang="nl-NL" dirty="0"/>
          </a:p>
        </p:txBody>
      </p:sp>
      <p:sp>
        <p:nvSpPr>
          <p:cNvPr id="3" name="Tijdelijke aanduiding voor inhoud 2">
            <a:extLst>
              <a:ext uri="{FF2B5EF4-FFF2-40B4-BE49-F238E27FC236}">
                <a16:creationId xmlns:a16="http://schemas.microsoft.com/office/drawing/2014/main" id="{88F6CB98-1910-A346-8E25-EA62C6C4946C}"/>
              </a:ext>
            </a:extLst>
          </p:cNvPr>
          <p:cNvSpPr>
            <a:spLocks noGrp="1"/>
          </p:cNvSpPr>
          <p:nvPr>
            <p:ph idx="1"/>
          </p:nvPr>
        </p:nvSpPr>
        <p:spPr>
          <a:xfrm>
            <a:off x="1137034" y="2194101"/>
            <a:ext cx="4742771" cy="3983415"/>
          </a:xfrm>
        </p:spPr>
        <p:txBody>
          <a:bodyPr>
            <a:normAutofit/>
          </a:bodyPr>
          <a:lstStyle/>
          <a:p>
            <a:r>
              <a:rPr lang="nl-NL" sz="2000"/>
              <a:t>In de late Middeleeuwen wilde men dat de kerk hoger  moest worden dan de Romaanse kerk, verwijzing naar de hemel. De spitsboog is bedacht, deze kon hoger worden uitgevoerd en de druk(zwaartekracht) kon worden afgevoerd. </a:t>
            </a:r>
          </a:p>
          <a:p>
            <a:r>
              <a:rPr lang="nl-NL" sz="2000"/>
              <a:t>De gewelven volgde naar spitsbooggewelven en kruisribgewelven</a:t>
            </a:r>
          </a:p>
        </p:txBody>
      </p:sp>
      <p:pic>
        <p:nvPicPr>
          <p:cNvPr id="4" name="Afbeelding 3">
            <a:extLst>
              <a:ext uri="{FF2B5EF4-FFF2-40B4-BE49-F238E27FC236}">
                <a16:creationId xmlns:a16="http://schemas.microsoft.com/office/drawing/2014/main" id="{242214C6-B574-4247-B58D-9E0CE1F30FE3}"/>
              </a:ext>
            </a:extLst>
          </p:cNvPr>
          <p:cNvPicPr>
            <a:picLocks noChangeAspect="1"/>
          </p:cNvPicPr>
          <p:nvPr/>
        </p:nvPicPr>
        <p:blipFill>
          <a:blip r:embed="rId2"/>
          <a:stretch>
            <a:fillRect/>
          </a:stretch>
        </p:blipFill>
        <p:spPr>
          <a:xfrm>
            <a:off x="8723968" y="204456"/>
            <a:ext cx="1910165" cy="3075690"/>
          </a:xfrm>
          <a:prstGeom prst="rect">
            <a:avLst/>
          </a:prstGeom>
        </p:spPr>
      </p:pic>
      <p:pic>
        <p:nvPicPr>
          <p:cNvPr id="5" name="Afbeelding 4">
            <a:extLst>
              <a:ext uri="{FF2B5EF4-FFF2-40B4-BE49-F238E27FC236}">
                <a16:creationId xmlns:a16="http://schemas.microsoft.com/office/drawing/2014/main" id="{381963FA-C029-0145-A7EE-CA9A2B84F8E4}"/>
              </a:ext>
            </a:extLst>
          </p:cNvPr>
          <p:cNvPicPr>
            <a:picLocks noChangeAspect="1"/>
          </p:cNvPicPr>
          <p:nvPr/>
        </p:nvPicPr>
        <p:blipFill>
          <a:blip r:embed="rId3"/>
          <a:stretch>
            <a:fillRect/>
          </a:stretch>
        </p:blipFill>
        <p:spPr>
          <a:xfrm>
            <a:off x="7724434" y="3601878"/>
            <a:ext cx="3517842" cy="2445489"/>
          </a:xfrm>
          <a:prstGeom prst="rect">
            <a:avLst/>
          </a:prstGeom>
        </p:spPr>
      </p:pic>
    </p:spTree>
    <p:extLst>
      <p:ext uri="{BB962C8B-B14F-4D97-AF65-F5344CB8AC3E}">
        <p14:creationId xmlns:p14="http://schemas.microsoft.com/office/powerpoint/2010/main" val="202184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853E776-94EC-7D48-9E8C-3F6B27AA8435}"/>
              </a:ext>
            </a:extLst>
          </p:cNvPr>
          <p:cNvSpPr txBox="1"/>
          <p:nvPr/>
        </p:nvSpPr>
        <p:spPr>
          <a:xfrm>
            <a:off x="524933" y="6210387"/>
            <a:ext cx="4842736" cy="646331"/>
          </a:xfrm>
          <a:prstGeom prst="rect">
            <a:avLst/>
          </a:prstGeom>
          <a:noFill/>
        </p:spPr>
        <p:txBody>
          <a:bodyPr wrap="none" rtlCol="0">
            <a:spAutoFit/>
          </a:bodyPr>
          <a:lstStyle/>
          <a:p>
            <a:r>
              <a:rPr lang="nl-NL" dirty="0">
                <a:hlinkClick r:id="rId2"/>
              </a:rPr>
              <a:t>https://www.youtube.com/watch?v=AC3mc9jlEJ8</a:t>
            </a:r>
            <a:endParaRPr lang="nl-NL" dirty="0"/>
          </a:p>
          <a:p>
            <a:endParaRPr lang="nl-NL" dirty="0"/>
          </a:p>
        </p:txBody>
      </p:sp>
      <p:sp>
        <p:nvSpPr>
          <p:cNvPr id="3" name="Tekstvak 2">
            <a:extLst>
              <a:ext uri="{FF2B5EF4-FFF2-40B4-BE49-F238E27FC236}">
                <a16:creationId xmlns:a16="http://schemas.microsoft.com/office/drawing/2014/main" id="{7F539815-0A2B-6440-A52B-BBD54E1641E0}"/>
              </a:ext>
            </a:extLst>
          </p:cNvPr>
          <p:cNvSpPr txBox="1"/>
          <p:nvPr/>
        </p:nvSpPr>
        <p:spPr>
          <a:xfrm>
            <a:off x="524933" y="1579717"/>
            <a:ext cx="2484361" cy="1200329"/>
          </a:xfrm>
          <a:prstGeom prst="rect">
            <a:avLst/>
          </a:prstGeom>
          <a:noFill/>
        </p:spPr>
        <p:txBody>
          <a:bodyPr wrap="square" rtlCol="0">
            <a:spAutoFit/>
          </a:bodyPr>
          <a:lstStyle/>
          <a:p>
            <a:r>
              <a:rPr lang="nl-NL" b="1" dirty="0"/>
              <a:t>Gotisch of Romaans?</a:t>
            </a:r>
          </a:p>
          <a:p>
            <a:r>
              <a:rPr lang="nl-NL" dirty="0"/>
              <a:t>Een filmpje met uitleg over gewelven en kenmerken.</a:t>
            </a:r>
          </a:p>
        </p:txBody>
      </p:sp>
      <p:pic>
        <p:nvPicPr>
          <p:cNvPr id="4" name="Afbeelding 3">
            <a:extLst>
              <a:ext uri="{FF2B5EF4-FFF2-40B4-BE49-F238E27FC236}">
                <a16:creationId xmlns:a16="http://schemas.microsoft.com/office/drawing/2014/main" id="{1695A738-FB65-7B4C-8BDD-E80A3EF0FF20}"/>
              </a:ext>
            </a:extLst>
          </p:cNvPr>
          <p:cNvPicPr>
            <a:picLocks noChangeAspect="1"/>
          </p:cNvPicPr>
          <p:nvPr/>
        </p:nvPicPr>
        <p:blipFill rotWithShape="1">
          <a:blip r:embed="rId3"/>
          <a:srcRect t="7783" b="12726"/>
          <a:stretch/>
        </p:blipFill>
        <p:spPr>
          <a:xfrm>
            <a:off x="3263145" y="831015"/>
            <a:ext cx="8759522" cy="4926318"/>
          </a:xfrm>
          <a:prstGeom prst="rect">
            <a:avLst/>
          </a:prstGeom>
        </p:spPr>
      </p:pic>
      <p:cxnSp>
        <p:nvCxnSpPr>
          <p:cNvPr id="5" name="Rechte verbindingslijn met pijl 4">
            <a:extLst>
              <a:ext uri="{FF2B5EF4-FFF2-40B4-BE49-F238E27FC236}">
                <a16:creationId xmlns:a16="http://schemas.microsoft.com/office/drawing/2014/main" id="{1663979E-797D-D140-B52E-A22FF54A99B5}"/>
              </a:ext>
            </a:extLst>
          </p:cNvPr>
          <p:cNvCxnSpPr>
            <a:cxnSpLocks/>
          </p:cNvCxnSpPr>
          <p:nvPr/>
        </p:nvCxnSpPr>
        <p:spPr>
          <a:xfrm>
            <a:off x="2168012" y="2861820"/>
            <a:ext cx="434335" cy="3349200"/>
          </a:xfrm>
          <a:prstGeom prst="straightConnector1">
            <a:avLst/>
          </a:prstGeom>
          <a:ln w="146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397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D85196-D62D-7644-9FD1-96F513471B15}"/>
              </a:ext>
            </a:extLst>
          </p:cNvPr>
          <p:cNvPicPr>
            <a:picLocks noChangeAspect="1"/>
          </p:cNvPicPr>
          <p:nvPr/>
        </p:nvPicPr>
        <p:blipFill>
          <a:blip r:embed="rId2"/>
          <a:stretch>
            <a:fillRect/>
          </a:stretch>
        </p:blipFill>
        <p:spPr>
          <a:xfrm>
            <a:off x="643467" y="1091148"/>
            <a:ext cx="3278292" cy="1729298"/>
          </a:xfrm>
          <a:prstGeom prst="rect">
            <a:avLst/>
          </a:prstGeom>
        </p:spPr>
      </p:pic>
      <p:pic>
        <p:nvPicPr>
          <p:cNvPr id="6" name="Afbeelding 5">
            <a:extLst>
              <a:ext uri="{FF2B5EF4-FFF2-40B4-BE49-F238E27FC236}">
                <a16:creationId xmlns:a16="http://schemas.microsoft.com/office/drawing/2014/main" id="{2FB8AAFB-0B23-4D43-82E5-5747700E8EF5}"/>
              </a:ext>
            </a:extLst>
          </p:cNvPr>
          <p:cNvPicPr>
            <a:picLocks noChangeAspect="1"/>
          </p:cNvPicPr>
          <p:nvPr/>
        </p:nvPicPr>
        <p:blipFill>
          <a:blip r:embed="rId3"/>
          <a:stretch>
            <a:fillRect/>
          </a:stretch>
        </p:blipFill>
        <p:spPr>
          <a:xfrm>
            <a:off x="4243492" y="1100858"/>
            <a:ext cx="3239769" cy="1709878"/>
          </a:xfrm>
          <a:prstGeom prst="rect">
            <a:avLst/>
          </a:prstGeom>
        </p:spPr>
      </p:pic>
      <p:pic>
        <p:nvPicPr>
          <p:cNvPr id="4" name="Afbeelding 3">
            <a:extLst>
              <a:ext uri="{FF2B5EF4-FFF2-40B4-BE49-F238E27FC236}">
                <a16:creationId xmlns:a16="http://schemas.microsoft.com/office/drawing/2014/main" id="{8E5A91CE-9A85-634B-ACFE-228228AC564C}"/>
              </a:ext>
            </a:extLst>
          </p:cNvPr>
          <p:cNvPicPr>
            <a:picLocks noChangeAspect="1"/>
          </p:cNvPicPr>
          <p:nvPr/>
        </p:nvPicPr>
        <p:blipFill>
          <a:blip r:embed="rId4"/>
          <a:stretch>
            <a:fillRect/>
          </a:stretch>
        </p:blipFill>
        <p:spPr>
          <a:xfrm>
            <a:off x="643467" y="4109942"/>
            <a:ext cx="3278292" cy="1584507"/>
          </a:xfrm>
          <a:prstGeom prst="rect">
            <a:avLst/>
          </a:prstGeom>
        </p:spPr>
      </p:pic>
      <p:pic>
        <p:nvPicPr>
          <p:cNvPr id="7" name="Afbeelding 6">
            <a:extLst>
              <a:ext uri="{FF2B5EF4-FFF2-40B4-BE49-F238E27FC236}">
                <a16:creationId xmlns:a16="http://schemas.microsoft.com/office/drawing/2014/main" id="{1C6008F7-95E3-B448-9371-294EA2143329}"/>
              </a:ext>
            </a:extLst>
          </p:cNvPr>
          <p:cNvPicPr>
            <a:picLocks noChangeAspect="1"/>
          </p:cNvPicPr>
          <p:nvPr/>
        </p:nvPicPr>
        <p:blipFill>
          <a:blip r:embed="rId5"/>
          <a:stretch>
            <a:fillRect/>
          </a:stretch>
        </p:blipFill>
        <p:spPr>
          <a:xfrm>
            <a:off x="4243491" y="4008773"/>
            <a:ext cx="3239769" cy="1806171"/>
          </a:xfrm>
          <a:prstGeom prst="rect">
            <a:avLst/>
          </a:prstGeom>
        </p:spPr>
      </p:pic>
      <p:pic>
        <p:nvPicPr>
          <p:cNvPr id="3" name="Afbeelding 2">
            <a:extLst>
              <a:ext uri="{FF2B5EF4-FFF2-40B4-BE49-F238E27FC236}">
                <a16:creationId xmlns:a16="http://schemas.microsoft.com/office/drawing/2014/main" id="{F7DCDA8E-227B-AD49-BA3C-89FC1F8B864D}"/>
              </a:ext>
            </a:extLst>
          </p:cNvPr>
          <p:cNvPicPr>
            <a:picLocks noChangeAspect="1"/>
          </p:cNvPicPr>
          <p:nvPr/>
        </p:nvPicPr>
        <p:blipFill>
          <a:blip r:embed="rId6"/>
          <a:stretch>
            <a:fillRect/>
          </a:stretch>
        </p:blipFill>
        <p:spPr>
          <a:xfrm>
            <a:off x="7804994" y="2025170"/>
            <a:ext cx="3743538" cy="2807653"/>
          </a:xfrm>
          <a:prstGeom prst="rect">
            <a:avLst/>
          </a:prstGeom>
        </p:spPr>
      </p:pic>
      <p:sp>
        <p:nvSpPr>
          <p:cNvPr id="8" name="Tekstvak 7">
            <a:extLst>
              <a:ext uri="{FF2B5EF4-FFF2-40B4-BE49-F238E27FC236}">
                <a16:creationId xmlns:a16="http://schemas.microsoft.com/office/drawing/2014/main" id="{B5953D94-C335-A044-B14E-16084A4B7BCE}"/>
              </a:ext>
            </a:extLst>
          </p:cNvPr>
          <p:cNvSpPr txBox="1"/>
          <p:nvPr/>
        </p:nvSpPr>
        <p:spPr>
          <a:xfrm>
            <a:off x="7105906" y="5707694"/>
            <a:ext cx="4442626" cy="646331"/>
          </a:xfrm>
          <a:prstGeom prst="rect">
            <a:avLst/>
          </a:prstGeom>
          <a:noFill/>
        </p:spPr>
        <p:txBody>
          <a:bodyPr wrap="none" rtlCol="0">
            <a:spAutoFit/>
          </a:bodyPr>
          <a:lstStyle/>
          <a:p>
            <a:r>
              <a:rPr lang="nl-NL" dirty="0"/>
              <a:t>Een beuk is een langgerekte ruimte </a:t>
            </a:r>
          </a:p>
          <a:p>
            <a:r>
              <a:rPr lang="nl-NL" dirty="0"/>
              <a:t>tussen twee rijen kolommen in een kruiskerk.</a:t>
            </a:r>
          </a:p>
        </p:txBody>
      </p:sp>
    </p:spTree>
    <p:extLst>
      <p:ext uri="{BB962C8B-B14F-4D97-AF65-F5344CB8AC3E}">
        <p14:creationId xmlns:p14="http://schemas.microsoft.com/office/powerpoint/2010/main" val="387122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420009EB-7F56-9B49-9DA4-317308C9ACC3}"/>
              </a:ext>
            </a:extLst>
          </p:cNvPr>
          <p:cNvPicPr>
            <a:picLocks noChangeAspect="1"/>
          </p:cNvPicPr>
          <p:nvPr/>
        </p:nvPicPr>
        <p:blipFill rotWithShape="1">
          <a:blip r:embed="rId2"/>
          <a:srcRect l="3276" r="-2" b="-2"/>
          <a:stretch/>
        </p:blipFill>
        <p:spPr>
          <a:xfrm>
            <a:off x="-7" y="10"/>
            <a:ext cx="3919476" cy="414349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2" name="Afbeelding 1">
            <a:extLst>
              <a:ext uri="{FF2B5EF4-FFF2-40B4-BE49-F238E27FC236}">
                <a16:creationId xmlns:a16="http://schemas.microsoft.com/office/drawing/2014/main" id="{85BB9829-E670-BD47-BD5C-70CE88002B0C}"/>
              </a:ext>
            </a:extLst>
          </p:cNvPr>
          <p:cNvPicPr>
            <a:picLocks noChangeAspect="1"/>
          </p:cNvPicPr>
          <p:nvPr/>
        </p:nvPicPr>
        <p:blipFill rotWithShape="1">
          <a:blip r:embed="rId3"/>
          <a:srcRect l="1990" r="5" b="5"/>
          <a:stretch/>
        </p:blipFill>
        <p:spPr>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sp>
        <p:nvSpPr>
          <p:cNvPr id="3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6484" y="2424319"/>
            <a:ext cx="3851563" cy="18288"/>
          </a:xfrm>
          <a:custGeom>
            <a:avLst/>
            <a:gdLst>
              <a:gd name="connsiteX0" fmla="*/ 0 w 3851563"/>
              <a:gd name="connsiteY0" fmla="*/ 0 h 18288"/>
              <a:gd name="connsiteX1" fmla="*/ 718958 w 3851563"/>
              <a:gd name="connsiteY1" fmla="*/ 0 h 18288"/>
              <a:gd name="connsiteX2" fmla="*/ 1437917 w 3851563"/>
              <a:gd name="connsiteY2" fmla="*/ 0 h 18288"/>
              <a:gd name="connsiteX3" fmla="*/ 1964297 w 3851563"/>
              <a:gd name="connsiteY3" fmla="*/ 0 h 18288"/>
              <a:gd name="connsiteX4" fmla="*/ 2606224 w 3851563"/>
              <a:gd name="connsiteY4" fmla="*/ 0 h 18288"/>
              <a:gd name="connsiteX5" fmla="*/ 3171120 w 3851563"/>
              <a:gd name="connsiteY5" fmla="*/ 0 h 18288"/>
              <a:gd name="connsiteX6" fmla="*/ 3851563 w 3851563"/>
              <a:gd name="connsiteY6" fmla="*/ 0 h 18288"/>
              <a:gd name="connsiteX7" fmla="*/ 3851563 w 3851563"/>
              <a:gd name="connsiteY7" fmla="*/ 18288 h 18288"/>
              <a:gd name="connsiteX8" fmla="*/ 3209636 w 3851563"/>
              <a:gd name="connsiteY8" fmla="*/ 18288 h 18288"/>
              <a:gd name="connsiteX9" fmla="*/ 2644740 w 3851563"/>
              <a:gd name="connsiteY9" fmla="*/ 18288 h 18288"/>
              <a:gd name="connsiteX10" fmla="*/ 2002813 w 3851563"/>
              <a:gd name="connsiteY10" fmla="*/ 18288 h 18288"/>
              <a:gd name="connsiteX11" fmla="*/ 1399401 w 3851563"/>
              <a:gd name="connsiteY11" fmla="*/ 18288 h 18288"/>
              <a:gd name="connsiteX12" fmla="*/ 834505 w 3851563"/>
              <a:gd name="connsiteY12" fmla="*/ 18288 h 18288"/>
              <a:gd name="connsiteX13" fmla="*/ 0 w 3851563"/>
              <a:gd name="connsiteY13" fmla="*/ 18288 h 18288"/>
              <a:gd name="connsiteX14" fmla="*/ 0 w 3851563"/>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1563" h="18288" fill="none" extrusionOk="0">
                <a:moveTo>
                  <a:pt x="0" y="0"/>
                </a:moveTo>
                <a:cubicBezTo>
                  <a:pt x="195934" y="10403"/>
                  <a:pt x="550513" y="-3379"/>
                  <a:pt x="718958" y="0"/>
                </a:cubicBezTo>
                <a:cubicBezTo>
                  <a:pt x="887403" y="3379"/>
                  <a:pt x="1238155" y="34184"/>
                  <a:pt x="1437917" y="0"/>
                </a:cubicBezTo>
                <a:cubicBezTo>
                  <a:pt x="1637679" y="-34184"/>
                  <a:pt x="1735575" y="21633"/>
                  <a:pt x="1964297" y="0"/>
                </a:cubicBezTo>
                <a:cubicBezTo>
                  <a:pt x="2193019" y="-21633"/>
                  <a:pt x="2398398" y="-18127"/>
                  <a:pt x="2606224" y="0"/>
                </a:cubicBezTo>
                <a:cubicBezTo>
                  <a:pt x="2814050" y="18127"/>
                  <a:pt x="3010763" y="-3923"/>
                  <a:pt x="3171120" y="0"/>
                </a:cubicBezTo>
                <a:cubicBezTo>
                  <a:pt x="3331477" y="3923"/>
                  <a:pt x="3662318" y="22618"/>
                  <a:pt x="3851563" y="0"/>
                </a:cubicBezTo>
                <a:cubicBezTo>
                  <a:pt x="3851602" y="7328"/>
                  <a:pt x="3852182" y="9982"/>
                  <a:pt x="3851563" y="18288"/>
                </a:cubicBezTo>
                <a:cubicBezTo>
                  <a:pt x="3539697" y="8623"/>
                  <a:pt x="3360357" y="-7186"/>
                  <a:pt x="3209636" y="18288"/>
                </a:cubicBezTo>
                <a:cubicBezTo>
                  <a:pt x="3058915" y="43762"/>
                  <a:pt x="2810322" y="8087"/>
                  <a:pt x="2644740" y="18288"/>
                </a:cubicBezTo>
                <a:cubicBezTo>
                  <a:pt x="2479158" y="28489"/>
                  <a:pt x="2131941" y="44882"/>
                  <a:pt x="2002813" y="18288"/>
                </a:cubicBezTo>
                <a:cubicBezTo>
                  <a:pt x="1873685" y="-8306"/>
                  <a:pt x="1675560" y="30966"/>
                  <a:pt x="1399401" y="18288"/>
                </a:cubicBezTo>
                <a:cubicBezTo>
                  <a:pt x="1123242" y="5610"/>
                  <a:pt x="1065368" y="33824"/>
                  <a:pt x="834505" y="18288"/>
                </a:cubicBezTo>
                <a:cubicBezTo>
                  <a:pt x="603642" y="2752"/>
                  <a:pt x="191505" y="58863"/>
                  <a:pt x="0" y="18288"/>
                </a:cubicBezTo>
                <a:cubicBezTo>
                  <a:pt x="-593" y="9736"/>
                  <a:pt x="244" y="6610"/>
                  <a:pt x="0" y="0"/>
                </a:cubicBezTo>
                <a:close/>
              </a:path>
              <a:path w="3851563" h="18288" stroke="0" extrusionOk="0">
                <a:moveTo>
                  <a:pt x="0" y="0"/>
                </a:moveTo>
                <a:cubicBezTo>
                  <a:pt x="289752" y="13020"/>
                  <a:pt x="480313" y="17689"/>
                  <a:pt x="641927" y="0"/>
                </a:cubicBezTo>
                <a:cubicBezTo>
                  <a:pt x="803541" y="-17689"/>
                  <a:pt x="1025789" y="14289"/>
                  <a:pt x="1322370" y="0"/>
                </a:cubicBezTo>
                <a:cubicBezTo>
                  <a:pt x="1618951" y="-14289"/>
                  <a:pt x="1675364" y="4422"/>
                  <a:pt x="1925782" y="0"/>
                </a:cubicBezTo>
                <a:cubicBezTo>
                  <a:pt x="2176200" y="-4422"/>
                  <a:pt x="2354648" y="21578"/>
                  <a:pt x="2644740" y="0"/>
                </a:cubicBezTo>
                <a:cubicBezTo>
                  <a:pt x="2934832" y="-21578"/>
                  <a:pt x="2992732" y="-4264"/>
                  <a:pt x="3286667" y="0"/>
                </a:cubicBezTo>
                <a:cubicBezTo>
                  <a:pt x="3580602" y="4264"/>
                  <a:pt x="3638704" y="20914"/>
                  <a:pt x="3851563" y="0"/>
                </a:cubicBezTo>
                <a:cubicBezTo>
                  <a:pt x="3851890" y="8595"/>
                  <a:pt x="3851491" y="13110"/>
                  <a:pt x="3851563" y="18288"/>
                </a:cubicBezTo>
                <a:cubicBezTo>
                  <a:pt x="3681588" y="-9641"/>
                  <a:pt x="3414286" y="12858"/>
                  <a:pt x="3209636" y="18288"/>
                </a:cubicBezTo>
                <a:cubicBezTo>
                  <a:pt x="3004986" y="23718"/>
                  <a:pt x="2777102" y="31540"/>
                  <a:pt x="2490677" y="18288"/>
                </a:cubicBezTo>
                <a:cubicBezTo>
                  <a:pt x="2204252" y="5036"/>
                  <a:pt x="2142029" y="45834"/>
                  <a:pt x="1810235" y="18288"/>
                </a:cubicBezTo>
                <a:cubicBezTo>
                  <a:pt x="1478441" y="-9258"/>
                  <a:pt x="1432135" y="21272"/>
                  <a:pt x="1245339" y="18288"/>
                </a:cubicBezTo>
                <a:cubicBezTo>
                  <a:pt x="1058543" y="15304"/>
                  <a:pt x="886298" y="9998"/>
                  <a:pt x="718958" y="18288"/>
                </a:cubicBezTo>
                <a:cubicBezTo>
                  <a:pt x="551618" y="26578"/>
                  <a:pt x="308263" y="-12886"/>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ACE94BBA-507A-D54D-B246-62E771E63F80}"/>
              </a:ext>
            </a:extLst>
          </p:cNvPr>
          <p:cNvPicPr>
            <a:picLocks noChangeAspect="1"/>
          </p:cNvPicPr>
          <p:nvPr/>
        </p:nvPicPr>
        <p:blipFill rotWithShape="1">
          <a:blip r:embed="rId4"/>
          <a:srcRect l="1390" r="-2" b="-2"/>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4" name="Afbeelding 3">
            <a:extLst>
              <a:ext uri="{FF2B5EF4-FFF2-40B4-BE49-F238E27FC236}">
                <a16:creationId xmlns:a16="http://schemas.microsoft.com/office/drawing/2014/main" id="{6B19BA8A-2050-9F4F-88F9-E17190382B18}"/>
              </a:ext>
            </a:extLst>
          </p:cNvPr>
          <p:cNvPicPr>
            <a:picLocks noChangeAspect="1"/>
          </p:cNvPicPr>
          <p:nvPr/>
        </p:nvPicPr>
        <p:blipFill rotWithShape="1">
          <a:blip r:embed="rId5"/>
          <a:srcRect t="22149" r="3" b="3"/>
          <a:stretch/>
        </p:blipFill>
        <p:spPr>
          <a:xfrm>
            <a:off x="4110923" y="379116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5" name="Tekstvak 4">
            <a:extLst>
              <a:ext uri="{FF2B5EF4-FFF2-40B4-BE49-F238E27FC236}">
                <a16:creationId xmlns:a16="http://schemas.microsoft.com/office/drawing/2014/main" id="{E19201EB-FEB0-EF4B-BB6C-56539461A660}"/>
              </a:ext>
            </a:extLst>
          </p:cNvPr>
          <p:cNvSpPr txBox="1"/>
          <p:nvPr/>
        </p:nvSpPr>
        <p:spPr>
          <a:xfrm>
            <a:off x="7543618" y="2704407"/>
            <a:ext cx="3997805" cy="3489159"/>
          </a:xfrm>
          <a:prstGeom prst="rect">
            <a:avLst/>
          </a:prstGeom>
        </p:spPr>
        <p:txBody>
          <a:bodyPr vert="horz" lIns="91440" tIns="45720" rIns="91440" bIns="45720" rtlCol="0">
            <a:normAutofit/>
          </a:bodyPr>
          <a:lstStyle/>
          <a:p>
            <a:pPr>
              <a:lnSpc>
                <a:spcPct val="90000"/>
              </a:lnSpc>
              <a:spcAft>
                <a:spcPts val="600"/>
              </a:spcAft>
            </a:pPr>
            <a:r>
              <a:rPr lang="en-US" sz="2200" dirty="0" err="1"/>
              <a:t>Centraalbouw</a:t>
            </a:r>
            <a:r>
              <a:rPr lang="en-US" sz="2200" dirty="0"/>
              <a:t>. </a:t>
            </a:r>
            <a:r>
              <a:rPr lang="en-US" sz="2200" dirty="0" err="1"/>
              <a:t>Symmetrisch</a:t>
            </a:r>
            <a:r>
              <a:rPr lang="en-US" sz="2200" dirty="0"/>
              <a:t> </a:t>
            </a:r>
            <a:r>
              <a:rPr lang="en-US" sz="2200" dirty="0" err="1"/>
              <a:t>rond</a:t>
            </a:r>
            <a:r>
              <a:rPr lang="en-US" sz="2200" dirty="0"/>
              <a:t>.</a:t>
            </a:r>
          </a:p>
          <a:p>
            <a:pPr>
              <a:lnSpc>
                <a:spcPct val="90000"/>
              </a:lnSpc>
              <a:spcAft>
                <a:spcPts val="600"/>
              </a:spcAft>
            </a:pPr>
            <a:endParaRPr lang="en-US" sz="2200" dirty="0"/>
          </a:p>
          <a:p>
            <a:pPr>
              <a:lnSpc>
                <a:spcPct val="90000"/>
              </a:lnSpc>
              <a:spcAft>
                <a:spcPts val="600"/>
              </a:spcAft>
            </a:pPr>
            <a:r>
              <a:rPr lang="en-US" sz="2200" dirty="0"/>
              <a:t>Pantheon Rome (film ‘Angels &amp; Demons’)</a:t>
            </a:r>
          </a:p>
          <a:p>
            <a:pPr>
              <a:lnSpc>
                <a:spcPct val="90000"/>
              </a:lnSpc>
              <a:spcAft>
                <a:spcPts val="600"/>
              </a:spcAft>
            </a:pPr>
            <a:endParaRPr lang="en-US" sz="2200" dirty="0"/>
          </a:p>
          <a:p>
            <a:pPr>
              <a:lnSpc>
                <a:spcPct val="90000"/>
              </a:lnSpc>
              <a:spcAft>
                <a:spcPts val="600"/>
              </a:spcAft>
            </a:pPr>
            <a:r>
              <a:rPr lang="en-US" sz="2200" dirty="0"/>
              <a:t>Hagia Sophia Istanbul</a:t>
            </a:r>
          </a:p>
        </p:txBody>
      </p:sp>
    </p:spTree>
    <p:extLst>
      <p:ext uri="{BB962C8B-B14F-4D97-AF65-F5344CB8AC3E}">
        <p14:creationId xmlns:p14="http://schemas.microsoft.com/office/powerpoint/2010/main" val="4180759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2485F15-33F8-964C-A1AE-E98A71C4F5BA}"/>
              </a:ext>
            </a:extLst>
          </p:cNvPr>
          <p:cNvPicPr>
            <a:picLocks noChangeAspect="1"/>
          </p:cNvPicPr>
          <p:nvPr/>
        </p:nvPicPr>
        <p:blipFill>
          <a:blip r:embed="rId2"/>
          <a:stretch>
            <a:fillRect/>
          </a:stretch>
        </p:blipFill>
        <p:spPr>
          <a:xfrm>
            <a:off x="442452" y="3643473"/>
            <a:ext cx="3515737" cy="1842927"/>
          </a:xfrm>
          <a:prstGeom prst="rect">
            <a:avLst/>
          </a:prstGeom>
        </p:spPr>
      </p:pic>
      <p:sp>
        <p:nvSpPr>
          <p:cNvPr id="3" name="Tekstvak 2">
            <a:extLst>
              <a:ext uri="{FF2B5EF4-FFF2-40B4-BE49-F238E27FC236}">
                <a16:creationId xmlns:a16="http://schemas.microsoft.com/office/drawing/2014/main" id="{5B5C0945-3132-2D4C-B1FE-D05FFAB78BE0}"/>
              </a:ext>
            </a:extLst>
          </p:cNvPr>
          <p:cNvSpPr txBox="1"/>
          <p:nvPr/>
        </p:nvSpPr>
        <p:spPr>
          <a:xfrm>
            <a:off x="442452" y="1371600"/>
            <a:ext cx="6539226" cy="369332"/>
          </a:xfrm>
          <a:prstGeom prst="rect">
            <a:avLst/>
          </a:prstGeom>
          <a:noFill/>
        </p:spPr>
        <p:txBody>
          <a:bodyPr wrap="none" rtlCol="0">
            <a:spAutoFit/>
          </a:bodyPr>
          <a:lstStyle/>
          <a:p>
            <a:r>
              <a:rPr lang="nl-NL" dirty="0"/>
              <a:t>Straalkapel is een kapel die aan het koor of kooromgang is gebouwd.</a:t>
            </a:r>
          </a:p>
        </p:txBody>
      </p:sp>
      <p:cxnSp>
        <p:nvCxnSpPr>
          <p:cNvPr id="5" name="Rechte verbindingslijn met pijl 4">
            <a:extLst>
              <a:ext uri="{FF2B5EF4-FFF2-40B4-BE49-F238E27FC236}">
                <a16:creationId xmlns:a16="http://schemas.microsoft.com/office/drawing/2014/main" id="{D99526A9-572F-7545-804B-F6F7D17450B9}"/>
              </a:ext>
            </a:extLst>
          </p:cNvPr>
          <p:cNvCxnSpPr>
            <a:cxnSpLocks/>
          </p:cNvCxnSpPr>
          <p:nvPr/>
        </p:nvCxnSpPr>
        <p:spPr>
          <a:xfrm>
            <a:off x="1209368" y="1778114"/>
            <a:ext cx="2271251" cy="2262944"/>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71CA4070-56C3-2145-AA79-4F79B04890D5}"/>
              </a:ext>
            </a:extLst>
          </p:cNvPr>
          <p:cNvPicPr>
            <a:picLocks noChangeAspect="1"/>
          </p:cNvPicPr>
          <p:nvPr/>
        </p:nvPicPr>
        <p:blipFill>
          <a:blip r:embed="rId3"/>
          <a:stretch>
            <a:fillRect/>
          </a:stretch>
        </p:blipFill>
        <p:spPr>
          <a:xfrm>
            <a:off x="5456903" y="3643473"/>
            <a:ext cx="3705168" cy="1948822"/>
          </a:xfrm>
          <a:prstGeom prst="rect">
            <a:avLst/>
          </a:prstGeom>
        </p:spPr>
      </p:pic>
      <p:cxnSp>
        <p:nvCxnSpPr>
          <p:cNvPr id="9" name="Rechte verbindingslijn met pijl 8">
            <a:extLst>
              <a:ext uri="{FF2B5EF4-FFF2-40B4-BE49-F238E27FC236}">
                <a16:creationId xmlns:a16="http://schemas.microsoft.com/office/drawing/2014/main" id="{0FEF5C1A-73E7-7343-8EAB-8064E9B9776B}"/>
              </a:ext>
            </a:extLst>
          </p:cNvPr>
          <p:cNvCxnSpPr>
            <a:cxnSpLocks/>
          </p:cNvCxnSpPr>
          <p:nvPr/>
        </p:nvCxnSpPr>
        <p:spPr>
          <a:xfrm>
            <a:off x="5456903" y="1778114"/>
            <a:ext cx="2934929" cy="2484170"/>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924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C3D1646-9E14-5A40-8EF1-E845C5B46642}"/>
              </a:ext>
            </a:extLst>
          </p:cNvPr>
          <p:cNvPicPr>
            <a:picLocks noChangeAspect="1"/>
          </p:cNvPicPr>
          <p:nvPr/>
        </p:nvPicPr>
        <p:blipFill>
          <a:blip r:embed="rId2"/>
          <a:stretch>
            <a:fillRect/>
          </a:stretch>
        </p:blipFill>
        <p:spPr>
          <a:xfrm>
            <a:off x="1225804" y="1800711"/>
            <a:ext cx="4870196" cy="3256577"/>
          </a:xfrm>
          <a:prstGeom prst="rect">
            <a:avLst/>
          </a:prstGeom>
        </p:spPr>
      </p:pic>
      <p:sp>
        <p:nvSpPr>
          <p:cNvPr id="3" name="Tekstvak 2">
            <a:extLst>
              <a:ext uri="{FF2B5EF4-FFF2-40B4-BE49-F238E27FC236}">
                <a16:creationId xmlns:a16="http://schemas.microsoft.com/office/drawing/2014/main" id="{5225454D-E9CB-7B4F-8337-49FA08A31A58}"/>
              </a:ext>
            </a:extLst>
          </p:cNvPr>
          <p:cNvSpPr txBox="1"/>
          <p:nvPr/>
        </p:nvSpPr>
        <p:spPr>
          <a:xfrm>
            <a:off x="1719072" y="512064"/>
            <a:ext cx="4004494" cy="923330"/>
          </a:xfrm>
          <a:prstGeom prst="rect">
            <a:avLst/>
          </a:prstGeom>
          <a:noFill/>
        </p:spPr>
        <p:txBody>
          <a:bodyPr wrap="none" rtlCol="0">
            <a:spAutoFit/>
          </a:bodyPr>
          <a:lstStyle/>
          <a:p>
            <a:r>
              <a:rPr lang="nl-NL" sz="4000" dirty="0" err="1"/>
              <a:t>Notre</a:t>
            </a:r>
            <a:r>
              <a:rPr lang="nl-NL" sz="4000" dirty="0"/>
              <a:t>-Dame Parijs</a:t>
            </a:r>
          </a:p>
          <a:p>
            <a:r>
              <a:rPr lang="nl-NL" sz="1400" dirty="0"/>
              <a:t>(gebouwd in 1163-1345)</a:t>
            </a:r>
          </a:p>
        </p:txBody>
      </p:sp>
      <p:sp>
        <p:nvSpPr>
          <p:cNvPr id="4" name="Tekstvak 3">
            <a:extLst>
              <a:ext uri="{FF2B5EF4-FFF2-40B4-BE49-F238E27FC236}">
                <a16:creationId xmlns:a16="http://schemas.microsoft.com/office/drawing/2014/main" id="{1BD978AE-5894-3E4A-837F-39D824CCBCFC}"/>
              </a:ext>
            </a:extLst>
          </p:cNvPr>
          <p:cNvSpPr txBox="1"/>
          <p:nvPr/>
        </p:nvSpPr>
        <p:spPr>
          <a:xfrm>
            <a:off x="6482276" y="1830988"/>
            <a:ext cx="5762668" cy="1754326"/>
          </a:xfrm>
          <a:prstGeom prst="rect">
            <a:avLst/>
          </a:prstGeom>
          <a:noFill/>
        </p:spPr>
        <p:txBody>
          <a:bodyPr wrap="none" rtlCol="0">
            <a:spAutoFit/>
          </a:bodyPr>
          <a:lstStyle/>
          <a:p>
            <a:r>
              <a:rPr lang="nl-NL" dirty="0"/>
              <a:t>April 2019 is de kathedraal deels verwoest door een brand. </a:t>
            </a:r>
          </a:p>
          <a:p>
            <a:r>
              <a:rPr lang="nl-NL" dirty="0"/>
              <a:t>De restauratie is nog in volle gang. </a:t>
            </a:r>
          </a:p>
          <a:p>
            <a:r>
              <a:rPr lang="nl-NL" dirty="0"/>
              <a:t>Drie filmpjes over </a:t>
            </a:r>
          </a:p>
          <a:p>
            <a:r>
              <a:rPr lang="nl-NL" dirty="0"/>
              <a:t>1. de berichtgeving van de brand, </a:t>
            </a:r>
          </a:p>
          <a:p>
            <a:r>
              <a:rPr lang="nl-NL" dirty="0"/>
              <a:t>2. een animatie </a:t>
            </a:r>
            <a:r>
              <a:rPr lang="nl-NL" dirty="0" err="1"/>
              <a:t>mbt</a:t>
            </a:r>
            <a:r>
              <a:rPr lang="nl-NL" dirty="0"/>
              <a:t> de reconstructie en </a:t>
            </a:r>
          </a:p>
          <a:p>
            <a:r>
              <a:rPr lang="nl-NL" dirty="0"/>
              <a:t>3. een plan voor restauratie van een architectenbureau.</a:t>
            </a:r>
          </a:p>
        </p:txBody>
      </p:sp>
      <p:sp>
        <p:nvSpPr>
          <p:cNvPr id="5" name="Tekstvak 4">
            <a:extLst>
              <a:ext uri="{FF2B5EF4-FFF2-40B4-BE49-F238E27FC236}">
                <a16:creationId xmlns:a16="http://schemas.microsoft.com/office/drawing/2014/main" id="{4F033D0D-C189-344A-A5A4-C665C3BB1A5D}"/>
              </a:ext>
            </a:extLst>
          </p:cNvPr>
          <p:cNvSpPr txBox="1"/>
          <p:nvPr/>
        </p:nvSpPr>
        <p:spPr>
          <a:xfrm>
            <a:off x="6482276" y="3734351"/>
            <a:ext cx="4805162" cy="646331"/>
          </a:xfrm>
          <a:prstGeom prst="rect">
            <a:avLst/>
          </a:prstGeom>
          <a:noFill/>
        </p:spPr>
        <p:txBody>
          <a:bodyPr wrap="none" rtlCol="0">
            <a:spAutoFit/>
          </a:bodyPr>
          <a:lstStyle/>
          <a:p>
            <a:r>
              <a:rPr lang="nl-NL" dirty="0">
                <a:hlinkClick r:id="rId3"/>
              </a:rPr>
              <a:t>https://www.youtube.com/watch?v=C9tqR_tRSIk</a:t>
            </a:r>
            <a:endParaRPr lang="nl-NL" dirty="0"/>
          </a:p>
          <a:p>
            <a:endParaRPr lang="nl-NL" dirty="0"/>
          </a:p>
        </p:txBody>
      </p:sp>
      <p:sp>
        <p:nvSpPr>
          <p:cNvPr id="7" name="Tekstvak 6">
            <a:extLst>
              <a:ext uri="{FF2B5EF4-FFF2-40B4-BE49-F238E27FC236}">
                <a16:creationId xmlns:a16="http://schemas.microsoft.com/office/drawing/2014/main" id="{90CA7CF8-5BD9-6B4B-A877-F7A0EB07EC76}"/>
              </a:ext>
            </a:extLst>
          </p:cNvPr>
          <p:cNvSpPr txBox="1"/>
          <p:nvPr/>
        </p:nvSpPr>
        <p:spPr>
          <a:xfrm>
            <a:off x="6482276" y="4374264"/>
            <a:ext cx="4971041" cy="369332"/>
          </a:xfrm>
          <a:prstGeom prst="rect">
            <a:avLst/>
          </a:prstGeom>
          <a:noFill/>
        </p:spPr>
        <p:txBody>
          <a:bodyPr wrap="none" rtlCol="0">
            <a:spAutoFit/>
          </a:bodyPr>
          <a:lstStyle/>
          <a:p>
            <a:r>
              <a:rPr lang="nl-NL" dirty="0">
                <a:hlinkClick r:id="rId4"/>
              </a:rPr>
              <a:t>https://www.youtube.com/watch?v=CnNB732aFwI</a:t>
            </a:r>
            <a:endParaRPr lang="nl-NL" dirty="0"/>
          </a:p>
        </p:txBody>
      </p:sp>
      <p:sp>
        <p:nvSpPr>
          <p:cNvPr id="8" name="Tekstvak 7">
            <a:extLst>
              <a:ext uri="{FF2B5EF4-FFF2-40B4-BE49-F238E27FC236}">
                <a16:creationId xmlns:a16="http://schemas.microsoft.com/office/drawing/2014/main" id="{BA095B9C-9D02-EB4B-A809-6F493AF338BF}"/>
              </a:ext>
            </a:extLst>
          </p:cNvPr>
          <p:cNvSpPr txBox="1"/>
          <p:nvPr/>
        </p:nvSpPr>
        <p:spPr>
          <a:xfrm>
            <a:off x="1136192" y="5520878"/>
            <a:ext cx="8673465" cy="646331"/>
          </a:xfrm>
          <a:prstGeom prst="rect">
            <a:avLst/>
          </a:prstGeom>
          <a:noFill/>
        </p:spPr>
        <p:txBody>
          <a:bodyPr wrap="none" rtlCol="0">
            <a:spAutoFit/>
          </a:bodyPr>
          <a:lstStyle/>
          <a:p>
            <a:r>
              <a:rPr lang="nl-NL" dirty="0">
                <a:hlinkClick r:id="rId5"/>
              </a:rPr>
              <a:t>https://www.dakenraad.nl/fly-through-animatie-herbouwde-notre-dame/?web=1&amp;wdLOR</a:t>
            </a:r>
          </a:p>
          <a:p>
            <a:r>
              <a:rPr lang="nl-NL" dirty="0">
                <a:hlinkClick r:id="rId5"/>
              </a:rPr>
              <a:t>=c6D792824-16F2-B348-89FA-34EB42AC488E</a:t>
            </a:r>
            <a:endParaRPr lang="nl-NL" dirty="0"/>
          </a:p>
        </p:txBody>
      </p:sp>
      <p:sp>
        <p:nvSpPr>
          <p:cNvPr id="9" name="Tekstvak 8">
            <a:extLst>
              <a:ext uri="{FF2B5EF4-FFF2-40B4-BE49-F238E27FC236}">
                <a16:creationId xmlns:a16="http://schemas.microsoft.com/office/drawing/2014/main" id="{558D0EBF-0352-1246-A668-3846F458C220}"/>
              </a:ext>
            </a:extLst>
          </p:cNvPr>
          <p:cNvSpPr txBox="1"/>
          <p:nvPr/>
        </p:nvSpPr>
        <p:spPr>
          <a:xfrm>
            <a:off x="6276130" y="3763562"/>
            <a:ext cx="412292" cy="369332"/>
          </a:xfrm>
          <a:prstGeom prst="rect">
            <a:avLst/>
          </a:prstGeom>
          <a:noFill/>
        </p:spPr>
        <p:txBody>
          <a:bodyPr wrap="none" rtlCol="0">
            <a:spAutoFit/>
          </a:bodyPr>
          <a:lstStyle/>
          <a:p>
            <a:r>
              <a:rPr lang="nl-NL" dirty="0"/>
              <a:t>1. </a:t>
            </a:r>
          </a:p>
        </p:txBody>
      </p:sp>
      <p:sp>
        <p:nvSpPr>
          <p:cNvPr id="10" name="Tekstvak 9">
            <a:extLst>
              <a:ext uri="{FF2B5EF4-FFF2-40B4-BE49-F238E27FC236}">
                <a16:creationId xmlns:a16="http://schemas.microsoft.com/office/drawing/2014/main" id="{0EB6C492-9667-A34F-B453-783E2159EEAB}"/>
              </a:ext>
            </a:extLst>
          </p:cNvPr>
          <p:cNvSpPr txBox="1"/>
          <p:nvPr/>
        </p:nvSpPr>
        <p:spPr>
          <a:xfrm>
            <a:off x="6276130" y="4431796"/>
            <a:ext cx="412292" cy="369332"/>
          </a:xfrm>
          <a:prstGeom prst="rect">
            <a:avLst/>
          </a:prstGeom>
          <a:noFill/>
        </p:spPr>
        <p:txBody>
          <a:bodyPr wrap="none" rtlCol="0">
            <a:spAutoFit/>
          </a:bodyPr>
          <a:lstStyle/>
          <a:p>
            <a:r>
              <a:rPr lang="nl-NL" dirty="0"/>
              <a:t>2. </a:t>
            </a:r>
          </a:p>
        </p:txBody>
      </p:sp>
      <p:sp>
        <p:nvSpPr>
          <p:cNvPr id="11" name="Tekstvak 10">
            <a:extLst>
              <a:ext uri="{FF2B5EF4-FFF2-40B4-BE49-F238E27FC236}">
                <a16:creationId xmlns:a16="http://schemas.microsoft.com/office/drawing/2014/main" id="{6A981577-AE37-554A-BF5A-81CAC83EA713}"/>
              </a:ext>
            </a:extLst>
          </p:cNvPr>
          <p:cNvSpPr txBox="1"/>
          <p:nvPr/>
        </p:nvSpPr>
        <p:spPr>
          <a:xfrm>
            <a:off x="723900" y="5549900"/>
            <a:ext cx="412292" cy="369332"/>
          </a:xfrm>
          <a:prstGeom prst="rect">
            <a:avLst/>
          </a:prstGeom>
          <a:noFill/>
        </p:spPr>
        <p:txBody>
          <a:bodyPr wrap="none" rtlCol="0">
            <a:spAutoFit/>
          </a:bodyPr>
          <a:lstStyle/>
          <a:p>
            <a:r>
              <a:rPr lang="nl-NL" dirty="0"/>
              <a:t>3. </a:t>
            </a:r>
          </a:p>
        </p:txBody>
      </p:sp>
    </p:spTree>
    <p:extLst>
      <p:ext uri="{BB962C8B-B14F-4D97-AF65-F5344CB8AC3E}">
        <p14:creationId xmlns:p14="http://schemas.microsoft.com/office/powerpoint/2010/main" val="4213894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59204A3-22C2-2E46-BDCA-0B6D94892B98}"/>
              </a:ext>
            </a:extLst>
          </p:cNvPr>
          <p:cNvSpPr txBox="1"/>
          <p:nvPr/>
        </p:nvSpPr>
        <p:spPr>
          <a:xfrm>
            <a:off x="1179871" y="398206"/>
            <a:ext cx="7263720" cy="646331"/>
          </a:xfrm>
          <a:prstGeom prst="rect">
            <a:avLst/>
          </a:prstGeom>
          <a:noFill/>
        </p:spPr>
        <p:txBody>
          <a:bodyPr wrap="none" rtlCol="0">
            <a:spAutoFit/>
          </a:bodyPr>
          <a:lstStyle/>
          <a:p>
            <a:r>
              <a:rPr lang="nl-NL" sz="3600" dirty="0"/>
              <a:t>Sint Jans Kathedraal ‘s </a:t>
            </a:r>
            <a:r>
              <a:rPr lang="nl-NL" sz="3600" dirty="0" err="1"/>
              <a:t>Hertogenbosch</a:t>
            </a:r>
            <a:endParaRPr lang="nl-NL" sz="3600" dirty="0"/>
          </a:p>
        </p:txBody>
      </p:sp>
      <p:pic>
        <p:nvPicPr>
          <p:cNvPr id="7" name="Afbeelding 6">
            <a:extLst>
              <a:ext uri="{FF2B5EF4-FFF2-40B4-BE49-F238E27FC236}">
                <a16:creationId xmlns:a16="http://schemas.microsoft.com/office/drawing/2014/main" id="{97FCD582-C3B6-ED45-8570-E8547FDD6ADE}"/>
              </a:ext>
            </a:extLst>
          </p:cNvPr>
          <p:cNvPicPr>
            <a:picLocks noChangeAspect="1"/>
          </p:cNvPicPr>
          <p:nvPr/>
        </p:nvPicPr>
        <p:blipFill>
          <a:blip r:embed="rId2"/>
          <a:stretch>
            <a:fillRect/>
          </a:stretch>
        </p:blipFill>
        <p:spPr>
          <a:xfrm>
            <a:off x="1263639" y="1206910"/>
            <a:ext cx="5211097" cy="3908323"/>
          </a:xfrm>
          <a:prstGeom prst="rect">
            <a:avLst/>
          </a:prstGeom>
        </p:spPr>
      </p:pic>
      <p:pic>
        <p:nvPicPr>
          <p:cNvPr id="8" name="Afbeelding 7">
            <a:extLst>
              <a:ext uri="{FF2B5EF4-FFF2-40B4-BE49-F238E27FC236}">
                <a16:creationId xmlns:a16="http://schemas.microsoft.com/office/drawing/2014/main" id="{18143E9A-AE5D-BC4B-85EB-0EF985446125}"/>
              </a:ext>
            </a:extLst>
          </p:cNvPr>
          <p:cNvPicPr>
            <a:picLocks noChangeAspect="1"/>
          </p:cNvPicPr>
          <p:nvPr/>
        </p:nvPicPr>
        <p:blipFill>
          <a:blip r:embed="rId3"/>
          <a:stretch>
            <a:fillRect/>
          </a:stretch>
        </p:blipFill>
        <p:spPr>
          <a:xfrm>
            <a:off x="6752738" y="1206910"/>
            <a:ext cx="5211097" cy="3908323"/>
          </a:xfrm>
          <a:prstGeom prst="rect">
            <a:avLst/>
          </a:prstGeom>
        </p:spPr>
      </p:pic>
      <p:sp>
        <p:nvSpPr>
          <p:cNvPr id="9" name="Tekstvak 8">
            <a:extLst>
              <a:ext uri="{FF2B5EF4-FFF2-40B4-BE49-F238E27FC236}">
                <a16:creationId xmlns:a16="http://schemas.microsoft.com/office/drawing/2014/main" id="{948DF48B-1097-8243-8D4D-D29AEB4DCE79}"/>
              </a:ext>
            </a:extLst>
          </p:cNvPr>
          <p:cNvSpPr txBox="1"/>
          <p:nvPr/>
        </p:nvSpPr>
        <p:spPr>
          <a:xfrm>
            <a:off x="1263639" y="5412657"/>
            <a:ext cx="652743" cy="369332"/>
          </a:xfrm>
          <a:prstGeom prst="rect">
            <a:avLst/>
          </a:prstGeom>
          <a:noFill/>
        </p:spPr>
        <p:txBody>
          <a:bodyPr wrap="none" rtlCol="0">
            <a:spAutoFit/>
          </a:bodyPr>
          <a:lstStyle/>
          <a:p>
            <a:r>
              <a:rPr lang="nl-NL" dirty="0"/>
              <a:t>1320</a:t>
            </a:r>
          </a:p>
        </p:txBody>
      </p:sp>
      <p:sp>
        <p:nvSpPr>
          <p:cNvPr id="10" name="Tekstvak 9">
            <a:extLst>
              <a:ext uri="{FF2B5EF4-FFF2-40B4-BE49-F238E27FC236}">
                <a16:creationId xmlns:a16="http://schemas.microsoft.com/office/drawing/2014/main" id="{274E85A4-35F3-7B49-9F39-FD3679B085F8}"/>
              </a:ext>
            </a:extLst>
          </p:cNvPr>
          <p:cNvSpPr txBox="1"/>
          <p:nvPr/>
        </p:nvSpPr>
        <p:spPr>
          <a:xfrm>
            <a:off x="6872748" y="5427406"/>
            <a:ext cx="652743" cy="369332"/>
          </a:xfrm>
          <a:prstGeom prst="rect">
            <a:avLst/>
          </a:prstGeom>
          <a:noFill/>
        </p:spPr>
        <p:txBody>
          <a:bodyPr wrap="none" rtlCol="0">
            <a:spAutoFit/>
          </a:bodyPr>
          <a:lstStyle/>
          <a:p>
            <a:r>
              <a:rPr lang="nl-NL" dirty="0"/>
              <a:t>1530</a:t>
            </a:r>
          </a:p>
        </p:txBody>
      </p:sp>
    </p:spTree>
    <p:extLst>
      <p:ext uri="{BB962C8B-B14F-4D97-AF65-F5344CB8AC3E}">
        <p14:creationId xmlns:p14="http://schemas.microsoft.com/office/powerpoint/2010/main" val="2276670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 name="Afbeelding 4">
            <a:extLst>
              <a:ext uri="{FF2B5EF4-FFF2-40B4-BE49-F238E27FC236}">
                <a16:creationId xmlns:a16="http://schemas.microsoft.com/office/drawing/2014/main" id="{3C254C13-F856-7F4B-ACFD-C99060C2EE08}"/>
              </a:ext>
            </a:extLst>
          </p:cNvPr>
          <p:cNvPicPr>
            <a:picLocks noChangeAspect="1"/>
          </p:cNvPicPr>
          <p:nvPr/>
        </p:nvPicPr>
        <p:blipFill rotWithShape="1">
          <a:blip r:embed="rId2">
            <a:extLst>
              <a:ext uri="{28A0092B-C50C-407E-A947-70E740481C1C}">
                <a14:useLocalDpi xmlns:a14="http://schemas.microsoft.com/office/drawing/2010/main" val="0"/>
              </a:ext>
            </a:extLst>
          </a:blip>
          <a:srcRect l="2807" r="23310" b="2"/>
          <a:stretch/>
        </p:blipFill>
        <p:spPr>
          <a:xfrm>
            <a:off x="4864100" y="641350"/>
            <a:ext cx="2790825" cy="1849438"/>
          </a:xfrm>
          <a:prstGeom prst="rect">
            <a:avLst/>
          </a:prstGeom>
        </p:spPr>
      </p:pic>
      <p:pic>
        <p:nvPicPr>
          <p:cNvPr id="12" name="Afbeelding 4">
            <a:extLst>
              <a:ext uri="{FF2B5EF4-FFF2-40B4-BE49-F238E27FC236}">
                <a16:creationId xmlns:a16="http://schemas.microsoft.com/office/drawing/2014/main" id="{780F474C-A5A5-CB42-8674-75AB6322F55C}"/>
              </a:ext>
            </a:extLst>
          </p:cNvPr>
          <p:cNvPicPr>
            <a:picLocks noChangeAspect="1"/>
          </p:cNvPicPr>
          <p:nvPr/>
        </p:nvPicPr>
        <p:blipFill rotWithShape="1">
          <a:blip r:embed="rId3">
            <a:extLst>
              <a:ext uri="{28A0092B-C50C-407E-A947-70E740481C1C}">
                <a14:useLocalDpi xmlns:a14="http://schemas.microsoft.com/office/drawing/2010/main" val="0"/>
              </a:ext>
            </a:extLst>
          </a:blip>
          <a:srcRect l="15204" r="8717" b="-2"/>
          <a:stretch/>
        </p:blipFill>
        <p:spPr>
          <a:xfrm>
            <a:off x="4864100" y="2555875"/>
            <a:ext cx="2790825" cy="1849438"/>
          </a:xfrm>
          <a:prstGeom prst="rect">
            <a:avLst/>
          </a:prstGeom>
        </p:spPr>
      </p:pic>
      <p:pic>
        <p:nvPicPr>
          <p:cNvPr id="10" name="Afbeelding 5">
            <a:extLst>
              <a:ext uri="{FF2B5EF4-FFF2-40B4-BE49-F238E27FC236}">
                <a16:creationId xmlns:a16="http://schemas.microsoft.com/office/drawing/2014/main" id="{FF0B7957-9E4D-534C-9C15-0A4F370E9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0" y="641350"/>
            <a:ext cx="1931988" cy="1047750"/>
          </a:xfrm>
          <a:prstGeom prst="rect">
            <a:avLst/>
          </a:prstGeom>
        </p:spPr>
      </p:pic>
      <p:pic>
        <p:nvPicPr>
          <p:cNvPr id="8" name="Afbeelding 4">
            <a:extLst>
              <a:ext uri="{FF2B5EF4-FFF2-40B4-BE49-F238E27FC236}">
                <a16:creationId xmlns:a16="http://schemas.microsoft.com/office/drawing/2014/main" id="{85D058FB-95AF-4B4B-880C-E02CB92DD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675" y="641350"/>
            <a:ext cx="1990725" cy="1047750"/>
          </a:xfrm>
          <a:prstGeom prst="rect">
            <a:avLst/>
          </a:prstGeom>
        </p:spPr>
      </p:pic>
      <p:pic>
        <p:nvPicPr>
          <p:cNvPr id="9" name="Afbeelding 4">
            <a:extLst>
              <a:ext uri="{FF2B5EF4-FFF2-40B4-BE49-F238E27FC236}">
                <a16:creationId xmlns:a16="http://schemas.microsoft.com/office/drawing/2014/main" id="{B16BEF24-29D2-3B48-9B40-DACC5E9DED2B}"/>
              </a:ext>
            </a:extLst>
          </p:cNvPr>
          <p:cNvPicPr>
            <a:picLocks noChangeAspect="1"/>
          </p:cNvPicPr>
          <p:nvPr/>
        </p:nvPicPr>
        <p:blipFill rotWithShape="1">
          <a:blip r:embed="rId6">
            <a:extLst>
              <a:ext uri="{28A0092B-C50C-407E-A947-70E740481C1C}">
                <a14:useLocalDpi xmlns:a14="http://schemas.microsoft.com/office/drawing/2010/main" val="0"/>
              </a:ext>
            </a:extLst>
          </a:blip>
          <a:srcRect l="1287" r="15177"/>
          <a:stretch/>
        </p:blipFill>
        <p:spPr>
          <a:xfrm>
            <a:off x="7721600" y="1754188"/>
            <a:ext cx="3989388" cy="2652713"/>
          </a:xfrm>
          <a:prstGeom prst="rect">
            <a:avLst/>
          </a:prstGeom>
        </p:spPr>
      </p:pic>
      <p:pic>
        <p:nvPicPr>
          <p:cNvPr id="6" name="Afbeelding 4">
            <a:extLst>
              <a:ext uri="{FF2B5EF4-FFF2-40B4-BE49-F238E27FC236}">
                <a16:creationId xmlns:a16="http://schemas.microsoft.com/office/drawing/2014/main" id="{FB878FCB-7442-6E4C-A22C-C56BC431EF00}"/>
              </a:ext>
            </a:extLst>
          </p:cNvPr>
          <p:cNvPicPr>
            <a:picLocks noChangeAspect="1"/>
          </p:cNvPicPr>
          <p:nvPr/>
        </p:nvPicPr>
        <p:blipFill rotWithShape="1">
          <a:blip r:embed="rId7">
            <a:extLst>
              <a:ext uri="{28A0092B-C50C-407E-A947-70E740481C1C}">
                <a14:useLocalDpi xmlns:a14="http://schemas.microsoft.com/office/drawing/2010/main" val="0"/>
              </a:ext>
            </a:extLst>
          </a:blip>
          <a:srcRect r="1" b="6595"/>
          <a:stretch/>
        </p:blipFill>
        <p:spPr>
          <a:xfrm>
            <a:off x="4864100" y="4470400"/>
            <a:ext cx="3389313" cy="1593850"/>
          </a:xfrm>
          <a:prstGeom prst="rect">
            <a:avLst/>
          </a:prstGeom>
        </p:spPr>
      </p:pic>
      <p:pic>
        <p:nvPicPr>
          <p:cNvPr id="7" name="Afbeelding 5">
            <a:extLst>
              <a:ext uri="{FF2B5EF4-FFF2-40B4-BE49-F238E27FC236}">
                <a16:creationId xmlns:a16="http://schemas.microsoft.com/office/drawing/2014/main" id="{C29D5772-C4B1-7D45-ABCB-C34BC49483EE}"/>
              </a:ext>
            </a:extLst>
          </p:cNvPr>
          <p:cNvPicPr>
            <a:picLocks noChangeAspect="1"/>
          </p:cNvPicPr>
          <p:nvPr/>
        </p:nvPicPr>
        <p:blipFill rotWithShape="1">
          <a:blip r:embed="rId8">
            <a:extLst>
              <a:ext uri="{28A0092B-C50C-407E-A947-70E740481C1C}">
                <a14:useLocalDpi xmlns:a14="http://schemas.microsoft.com/office/drawing/2010/main" val="0"/>
              </a:ext>
            </a:extLst>
          </a:blip>
          <a:srcRect t="3300" r="-1" b="-1"/>
          <a:stretch/>
        </p:blipFill>
        <p:spPr>
          <a:xfrm>
            <a:off x="8320088" y="4470400"/>
            <a:ext cx="3390900" cy="1593850"/>
          </a:xfrm>
          <a:prstGeom prst="rect">
            <a:avLst/>
          </a:prstGeom>
        </p:spPr>
      </p:pic>
      <p:sp>
        <p:nvSpPr>
          <p:cNvPr id="3" name="Ondertitel 2">
            <a:extLst>
              <a:ext uri="{FF2B5EF4-FFF2-40B4-BE49-F238E27FC236}">
                <a16:creationId xmlns:a16="http://schemas.microsoft.com/office/drawing/2014/main" id="{252BA4B0-B37B-4746-B5F4-4CEDA9B9BCB2}"/>
              </a:ext>
            </a:extLst>
          </p:cNvPr>
          <p:cNvSpPr>
            <a:spLocks noGrp="1"/>
          </p:cNvSpPr>
          <p:nvPr>
            <p:ph type="subTitle" idx="1"/>
          </p:nvPr>
        </p:nvSpPr>
        <p:spPr>
          <a:xfrm>
            <a:off x="477981" y="4872922"/>
            <a:ext cx="3933306" cy="1208141"/>
          </a:xfrm>
        </p:spPr>
        <p:txBody>
          <a:bodyPr>
            <a:normAutofit/>
          </a:bodyPr>
          <a:lstStyle/>
          <a:p>
            <a:pPr algn="l"/>
            <a:r>
              <a:rPr lang="nl-NL" sz="2000"/>
              <a:t>Kunstgeschiedenis op Euro’s, een verwijzing naar de Europese architectuur</a:t>
            </a:r>
          </a:p>
        </p:txBody>
      </p:sp>
    </p:spTree>
    <p:extLst>
      <p:ext uri="{BB962C8B-B14F-4D97-AF65-F5344CB8AC3E}">
        <p14:creationId xmlns:p14="http://schemas.microsoft.com/office/powerpoint/2010/main" val="211198987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418</Words>
  <Application>Microsoft Macintosh PowerPoint</Application>
  <PresentationFormat>Breedbeeld</PresentationFormat>
  <Paragraphs>57</Paragraphs>
  <Slides>17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Arial</vt:lpstr>
      <vt:lpstr>Calibri</vt:lpstr>
      <vt:lpstr>Calibri Light</vt:lpstr>
      <vt:lpstr>Kantoorthema</vt:lpstr>
      <vt:lpstr>Middeleeuwen</vt:lpstr>
      <vt:lpstr>Bouwkunst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biljetten met meer waarde verwijzen naar een periode na de Middeleeuwen</vt:lpstr>
      <vt:lpstr>PowerPoint-presentatie</vt:lpstr>
      <vt:lpstr>PowerPoint-presentatie</vt:lpstr>
      <vt:lpstr>De vroege moderne architectuur Architectuur laat traditie los en gata bouwen vanuit praktisch oogpunt. Chrystal Palace Londen 1854</vt:lpstr>
      <vt:lpstr>Hedendaagse architectuur/postmodernisme  De Stijl, veel glas (verwijzing naar Java-eiland Amsterdam moderne versie van Amsterdamse grachtenpanden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Middeleeuwen</dc:title>
  <dc:creator>Inge van Steen</dc:creator>
  <cp:lastModifiedBy>Inge van Steen</cp:lastModifiedBy>
  <cp:revision>1</cp:revision>
  <dcterms:created xsi:type="dcterms:W3CDTF">2021-05-23T12:26:27Z</dcterms:created>
  <dcterms:modified xsi:type="dcterms:W3CDTF">2021-05-23T15:36:59Z</dcterms:modified>
</cp:coreProperties>
</file>